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slideLayouts/slideLayout13.xml" ContentType="application/vnd.openxmlformats-officedocument.presentationml.slideLayout+xml"/>
  <Override PartName="/ppt/theme/theme3.xml" ContentType="application/vnd.openxmlformats-officedocument.theme+xml"/>
  <Override PartName="/ppt/slideLayouts/slideLayout14.xml" ContentType="application/vnd.openxmlformats-officedocument.presentationml.slideLayout+xml"/>
  <Override PartName="/ppt/theme/theme4.xml" ContentType="application/vnd.openxmlformats-officedocument.theme+xml"/>
  <Override PartName="/ppt/slideLayouts/slideLayout15.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2"/>
    <p:sldMasterId id="2147483662" r:id="rId3"/>
    <p:sldMasterId id="2147483664" r:id="rId4"/>
    <p:sldMasterId id="2147483666" r:id="rId5"/>
  </p:sldMasterIdLst>
  <p:notesMasterIdLst>
    <p:notesMasterId r:id="rId36"/>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504" userDrawn="1">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A882B0"/>
    <a:srgbClr val="0B86FF"/>
    <a:srgbClr val="FFFFFF"/>
    <a:srgbClr val="E0C6FD"/>
    <a:srgbClr val="AE67C5"/>
    <a:srgbClr val="C28BD3"/>
    <a:srgbClr val="62176A"/>
    <a:srgbClr val="C993B3"/>
    <a:srgbClr val="F7E4F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778" autoAdjust="0"/>
    <p:restoredTop sz="94660"/>
  </p:normalViewPr>
  <p:slideViewPr>
    <p:cSldViewPr snapToGrid="0" showGuides="1">
      <p:cViewPr varScale="1">
        <p:scale>
          <a:sx n="110" d="100"/>
          <a:sy n="110" d="100"/>
        </p:scale>
        <p:origin x="140" y="52"/>
      </p:cViewPr>
      <p:guideLst>
        <p:guide orient="horz" pos="2504"/>
        <p:guide pos="3840"/>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theme" Target="theme/theme1.xml"/><Relationship Id="rId21" Type="http://schemas.openxmlformats.org/officeDocument/2006/relationships/slide" Target="slides/slide16.xml"/><Relationship Id="rId34" Type="http://schemas.openxmlformats.org/officeDocument/2006/relationships/slide" Target="slides/slide29.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notesMaster" Target="notesMasters/notesMaster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8" Type="http://schemas.openxmlformats.org/officeDocument/2006/relationships/slide" Target="slides/slide3.xml"/><Relationship Id="rId3" Type="http://schemas.openxmlformats.org/officeDocument/2006/relationships/slideMaster" Target="slideMasters/slideMaster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MO" altLang="en-US"/>
              <a:t>21/10/2024</a:t>
            </a:fld>
            <a:endParaRPr lang="zh-CN" altLang="en-US" dirty="0"/>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a:p>
          <a:p>
            <a:pPr lvl="1"/>
            <a:r>
              <a:rPr lang="zh-CN" altLang="en-US"/>
              <a:t>第二级</a:t>
            </a:r>
            <a:endParaRPr/>
          </a:p>
          <a:p>
            <a:pPr lvl="2"/>
            <a:r>
              <a:rPr lang="zh-CN" altLang="en-US"/>
              <a:t>第三级</a:t>
            </a:r>
            <a:endParaRPr/>
          </a:p>
          <a:p>
            <a:pPr lvl="3"/>
            <a:r>
              <a:rPr lang="zh-CN" altLang="en-US"/>
              <a:t>第四级</a:t>
            </a:r>
            <a:endParaRPr/>
          </a:p>
          <a:p>
            <a:pPr lvl="4"/>
            <a:r>
              <a:rPr lang="zh-CN" altLang="en-US"/>
              <a:t>第五级</a:t>
            </a:r>
            <a:endParaRP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a:t>‹#›</a:t>
            </a:fld>
            <a:endParaRPr lang="zh-CN" altLang="en-US" dirty="0"/>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幻灯片图像占位符 1"/>
          <p:cNvSpPr>
            <a:spLocks noGrp="1" noRot="1" noChangeAspect="1"/>
          </p:cNvSpPr>
          <p:nvPr>
            <p:ph type="sldImg" idx="2"/>
          </p:nvPr>
        </p:nvSpPr>
        <p:spPr/>
        <p:txBody>
          <a:bodyPr/>
          <a:lstStyle/>
          <a:p>
            <a:endParaRPr/>
          </a:p>
        </p:txBody>
      </p:sp>
      <p:sp>
        <p:nvSpPr>
          <p:cNvPr id="82" name="文本占位符 2"/>
          <p:cNvSpPr>
            <a:spLocks noGrp="1"/>
          </p:cNvSpPr>
          <p:nvPr>
            <p:ph type="body" idx="3"/>
          </p:nvPr>
        </p:nvSpPr>
        <p:spPr/>
        <p:txBody>
          <a:bodyPr/>
          <a:lstStyle/>
          <a:p>
            <a:pPr lvl="0">
              <a:lnSpc>
                <a:spcPct val="150000"/>
              </a:lnSpc>
              <a:defRPr/>
            </a:pPr>
            <a:endParaRPr lang="zh-CN" alt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幻灯片图像占位符 1"/>
          <p:cNvSpPr>
            <a:spLocks noGrp="1" noRot="1" noChangeAspect="1"/>
          </p:cNvSpPr>
          <p:nvPr>
            <p:ph type="sldImg"/>
          </p:nvPr>
        </p:nvSpPr>
        <p:spPr>
          <a:xfrm>
            <a:off x="685800" y="1143000"/>
            <a:ext cx="5486400" cy="3086100"/>
          </a:xfrm>
        </p:spPr>
        <p:txBody>
          <a:bodyPr/>
          <a:lstStyle/>
          <a:p>
            <a:endParaRPr/>
          </a:p>
        </p:txBody>
      </p:sp>
      <p:sp>
        <p:nvSpPr>
          <p:cNvPr id="27" name="备注占位符 2"/>
          <p:cNvSpPr>
            <a:spLocks noGrp="1"/>
          </p:cNvSpPr>
          <p:nvPr>
            <p:ph type="body" idx="1"/>
          </p:nvPr>
        </p:nvSpPr>
        <p:spPr/>
        <p:txBody>
          <a:bodyPr/>
          <a:lstStyle/>
          <a:p>
            <a:pPr indent="0">
              <a:buFont typeface="Arial" panose="020B0604020202020204" pitchFamily="34" charset="0"/>
              <a:buNone/>
            </a:pPr>
            <a:endParaRPr lang="zh-CN" altLang="en-US" dirty="0"/>
          </a:p>
        </p:txBody>
      </p:sp>
      <p:sp>
        <p:nvSpPr>
          <p:cNvPr id="28"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2B73C29-3AF3-4C18-9864-AA02F60BA05C}" type="slidenum">
              <a:rPr/>
              <a:t>14</a:t>
            </a:fld>
            <a:endParaRPr kumimoji="0" lang="zh-CN" altLang="en-US" sz="12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幻灯片图像占位符 1"/>
          <p:cNvSpPr>
            <a:spLocks noGrp="1" noRot="1" noChangeAspect="1"/>
          </p:cNvSpPr>
          <p:nvPr>
            <p:ph type="sldImg"/>
          </p:nvPr>
        </p:nvSpPr>
        <p:spPr>
          <a:xfrm>
            <a:off x="685800" y="1143000"/>
            <a:ext cx="5486400" cy="3086100"/>
          </a:xfrm>
        </p:spPr>
        <p:txBody>
          <a:bodyPr/>
          <a:lstStyle/>
          <a:p>
            <a:endParaRPr/>
          </a:p>
        </p:txBody>
      </p:sp>
      <p:sp>
        <p:nvSpPr>
          <p:cNvPr id="31" name="备注占位符 2"/>
          <p:cNvSpPr>
            <a:spLocks noGrp="1"/>
          </p:cNvSpPr>
          <p:nvPr>
            <p:ph type="body" idx="1"/>
          </p:nvPr>
        </p:nvSpPr>
        <p:spPr/>
        <p:txBody>
          <a:bodyPr/>
          <a:lstStyle/>
          <a:p>
            <a:pPr indent="0">
              <a:buFont typeface="Arial" panose="020B0604020202020204" pitchFamily="34" charset="0"/>
              <a:buNone/>
            </a:pPr>
            <a:endParaRPr lang="zh-CN" altLang="en-US" dirty="0"/>
          </a:p>
        </p:txBody>
      </p:sp>
      <p:sp>
        <p:nvSpPr>
          <p:cNvPr id="32"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2B73C29-3AF3-4C18-9864-AA02F60BA05C}" type="slidenum">
              <a:rPr/>
              <a:t>15</a:t>
            </a:fld>
            <a:endParaRPr kumimoji="0" lang="zh-CN" altLang="en-US" sz="12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幻灯片图像占位符 1"/>
          <p:cNvSpPr>
            <a:spLocks noGrp="1" noRot="1" noChangeAspect="1"/>
          </p:cNvSpPr>
          <p:nvPr>
            <p:ph type="sldImg"/>
          </p:nvPr>
        </p:nvSpPr>
        <p:spPr>
          <a:xfrm>
            <a:off x="685800" y="1143000"/>
            <a:ext cx="5486400" cy="3086100"/>
          </a:xfrm>
        </p:spPr>
        <p:txBody>
          <a:bodyPr/>
          <a:lstStyle/>
          <a:p>
            <a:endParaRPr/>
          </a:p>
        </p:txBody>
      </p:sp>
      <p:sp>
        <p:nvSpPr>
          <p:cNvPr id="35" name="备注占位符 2"/>
          <p:cNvSpPr>
            <a:spLocks noGrp="1"/>
          </p:cNvSpPr>
          <p:nvPr>
            <p:ph type="body" idx="1"/>
          </p:nvPr>
        </p:nvSpPr>
        <p:spPr/>
        <p:txBody>
          <a:bodyPr/>
          <a:lstStyle/>
          <a:p>
            <a:pPr indent="0">
              <a:buFont typeface="Arial" panose="020B0604020202020204" pitchFamily="34" charset="0"/>
              <a:buNone/>
            </a:pPr>
            <a:endParaRPr lang="zh-CN" altLang="en-US" dirty="0"/>
          </a:p>
        </p:txBody>
      </p:sp>
      <p:sp>
        <p:nvSpPr>
          <p:cNvPr id="36"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2B73C29-3AF3-4C18-9864-AA02F60BA05C}" type="slidenum">
              <a:rPr/>
              <a:t>16</a:t>
            </a:fld>
            <a:endParaRPr kumimoji="0" lang="zh-CN" altLang="en-US" sz="12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幻灯片图像占位符 1"/>
          <p:cNvSpPr>
            <a:spLocks noGrp="1" noRot="1" noChangeAspect="1"/>
          </p:cNvSpPr>
          <p:nvPr>
            <p:ph type="sldImg"/>
          </p:nvPr>
        </p:nvSpPr>
        <p:spPr>
          <a:xfrm>
            <a:off x="685800" y="1143000"/>
            <a:ext cx="5486400" cy="3086100"/>
          </a:xfrm>
        </p:spPr>
        <p:txBody>
          <a:bodyPr/>
          <a:lstStyle/>
          <a:p>
            <a:endParaRPr/>
          </a:p>
        </p:txBody>
      </p:sp>
      <p:sp>
        <p:nvSpPr>
          <p:cNvPr id="39" name="备注占位符 2"/>
          <p:cNvSpPr>
            <a:spLocks noGrp="1"/>
          </p:cNvSpPr>
          <p:nvPr>
            <p:ph type="body" idx="1"/>
          </p:nvPr>
        </p:nvSpPr>
        <p:spPr/>
        <p:txBody>
          <a:bodyPr/>
          <a:lstStyle/>
          <a:p>
            <a:pPr indent="0">
              <a:buFont typeface="Arial" panose="020B0604020202020204" pitchFamily="34" charset="0"/>
              <a:buNone/>
            </a:pPr>
            <a:endParaRPr lang="zh-CN" altLang="en-US" dirty="0"/>
          </a:p>
        </p:txBody>
      </p:sp>
      <p:sp>
        <p:nvSpPr>
          <p:cNvPr id="40"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2B73C29-3AF3-4C18-9864-AA02F60BA05C}" type="slidenum">
              <a:rPr/>
              <a:t>17</a:t>
            </a:fld>
            <a:endParaRPr kumimoji="0" lang="zh-CN" altLang="en-US" sz="12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幻灯片图像占位符 1"/>
          <p:cNvSpPr>
            <a:spLocks noGrp="1" noRot="1" noChangeAspect="1"/>
          </p:cNvSpPr>
          <p:nvPr>
            <p:ph type="sldImg"/>
          </p:nvPr>
        </p:nvSpPr>
        <p:spPr>
          <a:xfrm>
            <a:off x="685800" y="1143000"/>
            <a:ext cx="5486400" cy="3086100"/>
          </a:xfrm>
        </p:spPr>
        <p:txBody>
          <a:bodyPr/>
          <a:lstStyle/>
          <a:p>
            <a:endParaRPr/>
          </a:p>
        </p:txBody>
      </p:sp>
      <p:sp>
        <p:nvSpPr>
          <p:cNvPr id="43" name="备注占位符 2"/>
          <p:cNvSpPr>
            <a:spLocks noGrp="1"/>
          </p:cNvSpPr>
          <p:nvPr>
            <p:ph type="body" idx="1"/>
          </p:nvPr>
        </p:nvSpPr>
        <p:spPr/>
        <p:txBody>
          <a:bodyPr/>
          <a:lstStyle/>
          <a:p>
            <a:pPr indent="0">
              <a:buFont typeface="Arial" panose="020B0604020202020204" pitchFamily="34" charset="0"/>
              <a:buNone/>
            </a:pPr>
            <a:endParaRPr lang="zh-CN" altLang="en-US" dirty="0"/>
          </a:p>
        </p:txBody>
      </p:sp>
      <p:sp>
        <p:nvSpPr>
          <p:cNvPr id="4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2B73C29-3AF3-4C18-9864-AA02F60BA05C}" type="slidenum">
              <a:rPr/>
              <a:t>18</a:t>
            </a:fld>
            <a:endParaRPr kumimoji="0" lang="zh-CN" altLang="en-US" sz="12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幻灯片图像占位符 1"/>
          <p:cNvSpPr>
            <a:spLocks noGrp="1" noRot="1" noChangeAspect="1"/>
          </p:cNvSpPr>
          <p:nvPr>
            <p:ph type="sldImg"/>
          </p:nvPr>
        </p:nvSpPr>
        <p:spPr>
          <a:xfrm>
            <a:off x="685800" y="1143000"/>
            <a:ext cx="5486400" cy="3086100"/>
          </a:xfrm>
        </p:spPr>
        <p:txBody>
          <a:bodyPr/>
          <a:lstStyle/>
          <a:p>
            <a:endParaRPr/>
          </a:p>
        </p:txBody>
      </p:sp>
      <p:sp>
        <p:nvSpPr>
          <p:cNvPr id="47" name="备注占位符 2"/>
          <p:cNvSpPr>
            <a:spLocks noGrp="1"/>
          </p:cNvSpPr>
          <p:nvPr>
            <p:ph type="body" idx="1"/>
          </p:nvPr>
        </p:nvSpPr>
        <p:spPr/>
        <p:txBody>
          <a:bodyPr/>
          <a:lstStyle/>
          <a:p>
            <a:pPr indent="0">
              <a:buFont typeface="Arial" panose="020B0604020202020204" pitchFamily="34" charset="0"/>
              <a:buNone/>
            </a:pPr>
            <a:endParaRPr lang="zh-CN" altLang="en-US" dirty="0"/>
          </a:p>
        </p:txBody>
      </p:sp>
      <p:sp>
        <p:nvSpPr>
          <p:cNvPr id="48"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2B73C29-3AF3-4C18-9864-AA02F60BA05C}" type="slidenum">
              <a:rPr/>
              <a:t>19</a:t>
            </a:fld>
            <a:endParaRPr kumimoji="0" lang="zh-CN" altLang="en-US" sz="12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幻灯片图像占位符 1"/>
          <p:cNvSpPr>
            <a:spLocks noGrp="1" noRot="1" noChangeAspect="1"/>
          </p:cNvSpPr>
          <p:nvPr>
            <p:ph type="sldImg"/>
          </p:nvPr>
        </p:nvSpPr>
        <p:spPr>
          <a:xfrm>
            <a:off x="685800" y="1143000"/>
            <a:ext cx="5486400" cy="3086100"/>
          </a:xfrm>
        </p:spPr>
        <p:txBody>
          <a:bodyPr/>
          <a:lstStyle/>
          <a:p>
            <a:endParaRPr/>
          </a:p>
        </p:txBody>
      </p:sp>
      <p:sp>
        <p:nvSpPr>
          <p:cNvPr id="51" name="备注占位符 2"/>
          <p:cNvSpPr>
            <a:spLocks noGrp="1"/>
          </p:cNvSpPr>
          <p:nvPr>
            <p:ph type="body" idx="1"/>
          </p:nvPr>
        </p:nvSpPr>
        <p:spPr/>
        <p:txBody>
          <a:bodyPr/>
          <a:lstStyle/>
          <a:p>
            <a:pPr indent="0">
              <a:buFont typeface="Arial" panose="020B0604020202020204" pitchFamily="34" charset="0"/>
              <a:buNone/>
            </a:pPr>
            <a:endParaRPr lang="zh-CN" altLang="en-US" dirty="0"/>
          </a:p>
        </p:txBody>
      </p:sp>
      <p:sp>
        <p:nvSpPr>
          <p:cNvPr id="52"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2B73C29-3AF3-4C18-9864-AA02F60BA05C}" type="slidenum">
              <a:rPr/>
              <a:t>20</a:t>
            </a:fld>
            <a:endParaRPr kumimoji="0" lang="zh-CN" altLang="en-US" sz="12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幻灯片图像占位符 1"/>
          <p:cNvSpPr>
            <a:spLocks noGrp="1" noRot="1" noChangeAspect="1"/>
          </p:cNvSpPr>
          <p:nvPr>
            <p:ph type="sldImg"/>
          </p:nvPr>
        </p:nvSpPr>
        <p:spPr>
          <a:xfrm>
            <a:off x="685800" y="1143000"/>
            <a:ext cx="5486400" cy="3086100"/>
          </a:xfrm>
        </p:spPr>
        <p:txBody>
          <a:bodyPr/>
          <a:lstStyle/>
          <a:p>
            <a:endParaRPr/>
          </a:p>
        </p:txBody>
      </p:sp>
      <p:sp>
        <p:nvSpPr>
          <p:cNvPr id="55" name="备注占位符 2"/>
          <p:cNvSpPr>
            <a:spLocks noGrp="1"/>
          </p:cNvSpPr>
          <p:nvPr>
            <p:ph type="body" idx="1"/>
          </p:nvPr>
        </p:nvSpPr>
        <p:spPr/>
        <p:txBody>
          <a:bodyPr/>
          <a:lstStyle/>
          <a:p>
            <a:pPr indent="0">
              <a:buFont typeface="Arial" panose="020B0604020202020204" pitchFamily="34" charset="0"/>
              <a:buNone/>
            </a:pPr>
            <a:endParaRPr lang="zh-CN" altLang="en-US" dirty="0"/>
          </a:p>
        </p:txBody>
      </p:sp>
      <p:sp>
        <p:nvSpPr>
          <p:cNvPr id="56"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2B73C29-3AF3-4C18-9864-AA02F60BA05C}" type="slidenum">
              <a:rPr/>
              <a:t>24</a:t>
            </a:fld>
            <a:endParaRPr kumimoji="0" lang="zh-CN" altLang="en-US" sz="12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幻灯片图像占位符 1"/>
          <p:cNvSpPr>
            <a:spLocks noGrp="1" noRot="1" noChangeAspect="1"/>
          </p:cNvSpPr>
          <p:nvPr>
            <p:ph type="sldImg"/>
          </p:nvPr>
        </p:nvSpPr>
        <p:spPr>
          <a:xfrm>
            <a:off x="685800" y="1143000"/>
            <a:ext cx="5486400" cy="3086100"/>
          </a:xfrm>
        </p:spPr>
        <p:txBody>
          <a:bodyPr/>
          <a:lstStyle/>
          <a:p>
            <a:endParaRPr/>
          </a:p>
        </p:txBody>
      </p:sp>
      <p:sp>
        <p:nvSpPr>
          <p:cNvPr id="59" name="备注占位符 2"/>
          <p:cNvSpPr>
            <a:spLocks noGrp="1"/>
          </p:cNvSpPr>
          <p:nvPr>
            <p:ph type="body" idx="1"/>
          </p:nvPr>
        </p:nvSpPr>
        <p:spPr/>
        <p:txBody>
          <a:bodyPr/>
          <a:lstStyle/>
          <a:p>
            <a:pPr indent="0">
              <a:buFont typeface="Arial" panose="020B0604020202020204" pitchFamily="34" charset="0"/>
              <a:buNone/>
            </a:pPr>
            <a:endParaRPr lang="zh-CN" altLang="en-US" dirty="0"/>
          </a:p>
        </p:txBody>
      </p:sp>
      <p:sp>
        <p:nvSpPr>
          <p:cNvPr id="60"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2B73C29-3AF3-4C18-9864-AA02F60BA05C}" type="slidenum">
              <a:rPr/>
              <a:t>25</a:t>
            </a:fld>
            <a:endParaRPr kumimoji="0" lang="zh-CN" altLang="en-US" sz="12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幻灯片图像占位符 1"/>
          <p:cNvSpPr>
            <a:spLocks noGrp="1" noRot="1" noChangeAspect="1"/>
          </p:cNvSpPr>
          <p:nvPr>
            <p:ph type="sldImg"/>
          </p:nvPr>
        </p:nvSpPr>
        <p:spPr>
          <a:xfrm>
            <a:off x="685800" y="1143000"/>
            <a:ext cx="5486400" cy="3086100"/>
          </a:xfrm>
        </p:spPr>
        <p:txBody>
          <a:bodyPr/>
          <a:lstStyle/>
          <a:p>
            <a:endParaRPr/>
          </a:p>
        </p:txBody>
      </p:sp>
      <p:sp>
        <p:nvSpPr>
          <p:cNvPr id="63" name="备注占位符 2"/>
          <p:cNvSpPr>
            <a:spLocks noGrp="1"/>
          </p:cNvSpPr>
          <p:nvPr>
            <p:ph type="body" idx="1"/>
          </p:nvPr>
        </p:nvSpPr>
        <p:spPr/>
        <p:txBody>
          <a:bodyPr/>
          <a:lstStyle/>
          <a:p>
            <a:pPr indent="0">
              <a:buFont typeface="Arial" panose="020B0604020202020204" pitchFamily="34" charset="0"/>
              <a:buNone/>
            </a:pPr>
            <a:endParaRPr lang="zh-CN" altLang="en-US" dirty="0"/>
          </a:p>
        </p:txBody>
      </p:sp>
      <p:sp>
        <p:nvSpPr>
          <p:cNvPr id="6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2B73C29-3AF3-4C18-9864-AA02F60BA05C}" type="slidenum">
              <a:rPr/>
              <a:t>26</a:t>
            </a:fld>
            <a:endParaRPr kumimoji="0" lang="zh-CN" altLang="en-US" sz="12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幻灯片图像占位符 1"/>
          <p:cNvSpPr>
            <a:spLocks noGrp="1" noRot="1" noChangeAspect="1"/>
          </p:cNvSpPr>
          <p:nvPr>
            <p:ph type="sldImg"/>
          </p:nvPr>
        </p:nvSpPr>
        <p:spPr/>
        <p:txBody>
          <a:bodyPr/>
          <a:lstStyle/>
          <a:p>
            <a:endParaRPr/>
          </a:p>
        </p:txBody>
      </p:sp>
      <p:sp>
        <p:nvSpPr>
          <p:cNvPr id="85" name="备注占位符 2"/>
          <p:cNvSpPr>
            <a:spLocks noGrp="1"/>
          </p:cNvSpPr>
          <p:nvPr>
            <p:ph type="body" idx="1"/>
          </p:nvPr>
        </p:nvSpPr>
        <p:spPr/>
        <p:txBody>
          <a:bodyPr/>
          <a:lstStyle/>
          <a:p>
            <a:pPr marL="0" indent="0">
              <a:buFont typeface="Arial" panose="020B0604020202020204" pitchFamily="34" charset="0"/>
              <a:buNone/>
            </a:pPr>
            <a:endParaRPr lang="zh-CN" dirty="0"/>
          </a:p>
        </p:txBody>
      </p:sp>
      <p:sp>
        <p:nvSpPr>
          <p:cNvPr id="86"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2B73C29-3AF3-4C18-9864-AA02F60BA05C}" type="slidenum">
              <a:rPr/>
              <a:t>2</a:t>
            </a:fld>
            <a:endParaRPr kumimoji="0" lang="zh-CN" altLang="en-US" sz="12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幻灯片图像占位符 1"/>
          <p:cNvSpPr>
            <a:spLocks noGrp="1" noRot="1" noChangeAspect="1"/>
          </p:cNvSpPr>
          <p:nvPr>
            <p:ph type="sldImg"/>
          </p:nvPr>
        </p:nvSpPr>
        <p:spPr>
          <a:xfrm>
            <a:off x="685800" y="1143000"/>
            <a:ext cx="5486400" cy="3086100"/>
          </a:xfrm>
        </p:spPr>
        <p:txBody>
          <a:bodyPr/>
          <a:lstStyle/>
          <a:p>
            <a:endParaRPr/>
          </a:p>
        </p:txBody>
      </p:sp>
      <p:sp>
        <p:nvSpPr>
          <p:cNvPr id="67" name="备注占位符 2"/>
          <p:cNvSpPr>
            <a:spLocks noGrp="1"/>
          </p:cNvSpPr>
          <p:nvPr>
            <p:ph type="body" idx="1"/>
          </p:nvPr>
        </p:nvSpPr>
        <p:spPr/>
        <p:txBody>
          <a:bodyPr/>
          <a:lstStyle/>
          <a:p>
            <a:pPr indent="0">
              <a:buFont typeface="Arial" panose="020B0604020202020204" pitchFamily="34" charset="0"/>
              <a:buNone/>
            </a:pPr>
            <a:endParaRPr lang="zh-CN" altLang="en-US" dirty="0"/>
          </a:p>
        </p:txBody>
      </p:sp>
      <p:sp>
        <p:nvSpPr>
          <p:cNvPr id="68"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2B73C29-3AF3-4C18-9864-AA02F60BA05C}" type="slidenum">
              <a:rPr/>
              <a:t>27</a:t>
            </a:fld>
            <a:endParaRPr kumimoji="0" lang="zh-CN" altLang="en-US" sz="12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幻灯片图像占位符 1"/>
          <p:cNvSpPr>
            <a:spLocks noGrp="1" noRot="1" noChangeAspect="1"/>
          </p:cNvSpPr>
          <p:nvPr>
            <p:ph type="sldImg"/>
          </p:nvPr>
        </p:nvSpPr>
        <p:spPr>
          <a:xfrm>
            <a:off x="685800" y="1143000"/>
            <a:ext cx="5486400" cy="3086100"/>
          </a:xfrm>
        </p:spPr>
        <p:txBody>
          <a:bodyPr/>
          <a:lstStyle/>
          <a:p>
            <a:endParaRPr/>
          </a:p>
        </p:txBody>
      </p:sp>
      <p:sp>
        <p:nvSpPr>
          <p:cNvPr id="71" name="备注占位符 2"/>
          <p:cNvSpPr>
            <a:spLocks noGrp="1"/>
          </p:cNvSpPr>
          <p:nvPr>
            <p:ph type="body" idx="1"/>
          </p:nvPr>
        </p:nvSpPr>
        <p:spPr/>
        <p:txBody>
          <a:bodyPr/>
          <a:lstStyle/>
          <a:p>
            <a:pPr indent="0">
              <a:buFont typeface="Arial" panose="020B0604020202020204" pitchFamily="34" charset="0"/>
              <a:buNone/>
            </a:pPr>
            <a:endParaRPr lang="zh-CN" altLang="en-US" dirty="0"/>
          </a:p>
        </p:txBody>
      </p:sp>
      <p:sp>
        <p:nvSpPr>
          <p:cNvPr id="72"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2B73C29-3AF3-4C18-9864-AA02F60BA05C}" type="slidenum">
              <a:rPr/>
              <a:t>28</a:t>
            </a:fld>
            <a:endParaRPr kumimoji="0" lang="zh-CN" altLang="en-US" sz="12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幻灯片图像占位符 1"/>
          <p:cNvSpPr>
            <a:spLocks noGrp="1" noRot="1" noChangeAspect="1"/>
          </p:cNvSpPr>
          <p:nvPr>
            <p:ph type="sldImg"/>
          </p:nvPr>
        </p:nvSpPr>
        <p:spPr>
          <a:xfrm>
            <a:off x="685800" y="1143000"/>
            <a:ext cx="5486400" cy="3086100"/>
          </a:xfrm>
        </p:spPr>
        <p:txBody>
          <a:bodyPr/>
          <a:lstStyle/>
          <a:p>
            <a:endParaRPr/>
          </a:p>
        </p:txBody>
      </p:sp>
      <p:sp>
        <p:nvSpPr>
          <p:cNvPr id="75" name="备注占位符 2"/>
          <p:cNvSpPr>
            <a:spLocks noGrp="1"/>
          </p:cNvSpPr>
          <p:nvPr>
            <p:ph type="body" idx="1"/>
          </p:nvPr>
        </p:nvSpPr>
        <p:spPr/>
        <p:txBody>
          <a:bodyPr/>
          <a:lstStyle/>
          <a:p>
            <a:pPr indent="0">
              <a:buFont typeface="Arial" panose="020B0604020202020204" pitchFamily="34" charset="0"/>
              <a:buNone/>
            </a:pPr>
            <a:endParaRPr lang="zh-CN" altLang="en-US" dirty="0"/>
          </a:p>
        </p:txBody>
      </p:sp>
      <p:sp>
        <p:nvSpPr>
          <p:cNvPr id="76"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2B73C29-3AF3-4C18-9864-AA02F60BA05C}" type="slidenum">
              <a:rPr/>
              <a:t>29</a:t>
            </a:fld>
            <a:endParaRPr kumimoji="0" lang="zh-CN" altLang="en-US" sz="12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幻灯片图像占位符 1"/>
          <p:cNvSpPr>
            <a:spLocks noGrp="1" noRot="1" noChangeAspect="1"/>
          </p:cNvSpPr>
          <p:nvPr>
            <p:ph type="sldImg" idx="2"/>
          </p:nvPr>
        </p:nvSpPr>
        <p:spPr/>
        <p:txBody>
          <a:bodyPr/>
          <a:lstStyle/>
          <a:p>
            <a:endParaRPr/>
          </a:p>
        </p:txBody>
      </p:sp>
      <p:sp>
        <p:nvSpPr>
          <p:cNvPr id="79"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幻灯片图像占位符 1"/>
          <p:cNvSpPr>
            <a:spLocks noGrp="1" noRot="1" noChangeAspect="1"/>
          </p:cNvSpPr>
          <p:nvPr>
            <p:ph type="sldImg"/>
          </p:nvPr>
        </p:nvSpPr>
        <p:spPr>
          <a:xfrm>
            <a:off x="685800" y="1143000"/>
            <a:ext cx="5486400" cy="3086100"/>
          </a:xfrm>
        </p:spPr>
        <p:txBody>
          <a:bodyPr/>
          <a:lstStyle/>
          <a:p>
            <a:endParaRPr/>
          </a:p>
        </p:txBody>
      </p:sp>
      <p:sp>
        <p:nvSpPr>
          <p:cNvPr id="89" name="备注占位符 2"/>
          <p:cNvSpPr>
            <a:spLocks noGrp="1"/>
          </p:cNvSpPr>
          <p:nvPr>
            <p:ph type="body" idx="1"/>
          </p:nvPr>
        </p:nvSpPr>
        <p:spPr/>
        <p:txBody>
          <a:bodyPr/>
          <a:lstStyle/>
          <a:p>
            <a:pPr indent="0">
              <a:buFont typeface="Arial" panose="020B0604020202020204" pitchFamily="34" charset="0"/>
              <a:buNone/>
            </a:pPr>
            <a:endParaRPr lang="zh-CN" altLang="en-US" dirty="0"/>
          </a:p>
        </p:txBody>
      </p:sp>
      <p:sp>
        <p:nvSpPr>
          <p:cNvPr id="90"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2B73C29-3AF3-4C18-9864-AA02F60BA05C}" type="slidenum">
              <a:rPr/>
              <a:t>3</a:t>
            </a:fld>
            <a:endParaRPr kumimoji="0" lang="zh-CN" altLang="en-US" sz="12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txBody>
          <a:bodyPr/>
          <a:lstStyle/>
          <a:p>
            <a:endParaRPr/>
          </a:p>
        </p:txBody>
      </p:sp>
      <p:sp>
        <p:nvSpPr>
          <p:cNvPr id="3" name="备注占位符 2"/>
          <p:cNvSpPr>
            <a:spLocks noGrp="1"/>
          </p:cNvSpPr>
          <p:nvPr>
            <p:ph type="body" idx="1"/>
          </p:nvPr>
        </p:nvSpPr>
        <p:spPr/>
        <p:txBody>
          <a:bodyPr/>
          <a:lstStyle/>
          <a:p>
            <a:pPr indent="0">
              <a:buFont typeface="Arial" panose="020B0604020202020204" pitchFamily="34" charset="0"/>
              <a:buNone/>
            </a:pPr>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2B73C29-3AF3-4C18-9864-AA02F60BA05C}" type="slidenum">
              <a:rPr/>
              <a:t>8</a:t>
            </a:fld>
            <a:endParaRPr kumimoji="0" lang="zh-CN" altLang="en-US" sz="12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幻灯片图像占位符 1"/>
          <p:cNvSpPr>
            <a:spLocks noGrp="1" noRot="1" noChangeAspect="1"/>
          </p:cNvSpPr>
          <p:nvPr>
            <p:ph type="sldImg"/>
          </p:nvPr>
        </p:nvSpPr>
        <p:spPr>
          <a:xfrm>
            <a:off x="685800" y="1143000"/>
            <a:ext cx="5486400" cy="3086100"/>
          </a:xfrm>
        </p:spPr>
        <p:txBody>
          <a:bodyPr/>
          <a:lstStyle/>
          <a:p>
            <a:endParaRPr/>
          </a:p>
        </p:txBody>
      </p:sp>
      <p:sp>
        <p:nvSpPr>
          <p:cNvPr id="7" name="备注占位符 2"/>
          <p:cNvSpPr>
            <a:spLocks noGrp="1"/>
          </p:cNvSpPr>
          <p:nvPr>
            <p:ph type="body" idx="1"/>
          </p:nvPr>
        </p:nvSpPr>
        <p:spPr/>
        <p:txBody>
          <a:bodyPr/>
          <a:lstStyle/>
          <a:p>
            <a:pPr indent="0">
              <a:buFont typeface="Arial" panose="020B0604020202020204" pitchFamily="34" charset="0"/>
              <a:buNone/>
            </a:pPr>
            <a:endParaRPr lang="zh-CN" altLang="en-US" dirty="0"/>
          </a:p>
        </p:txBody>
      </p:sp>
      <p:sp>
        <p:nvSpPr>
          <p:cNvPr id="8"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2B73C29-3AF3-4C18-9864-AA02F60BA05C}" type="slidenum">
              <a:rPr/>
              <a:t>9</a:t>
            </a:fld>
            <a:endParaRPr kumimoji="0" lang="zh-CN" altLang="en-US" sz="12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幻灯片图像占位符 1"/>
          <p:cNvSpPr>
            <a:spLocks noGrp="1" noRot="1" noChangeAspect="1"/>
          </p:cNvSpPr>
          <p:nvPr>
            <p:ph type="sldImg"/>
          </p:nvPr>
        </p:nvSpPr>
        <p:spPr>
          <a:xfrm>
            <a:off x="685800" y="1143000"/>
            <a:ext cx="5486400" cy="3086100"/>
          </a:xfrm>
        </p:spPr>
        <p:txBody>
          <a:bodyPr/>
          <a:lstStyle/>
          <a:p>
            <a:endParaRPr/>
          </a:p>
        </p:txBody>
      </p:sp>
      <p:sp>
        <p:nvSpPr>
          <p:cNvPr id="11" name="备注占位符 2"/>
          <p:cNvSpPr>
            <a:spLocks noGrp="1"/>
          </p:cNvSpPr>
          <p:nvPr>
            <p:ph type="body" idx="1"/>
          </p:nvPr>
        </p:nvSpPr>
        <p:spPr/>
        <p:txBody>
          <a:bodyPr/>
          <a:lstStyle/>
          <a:p>
            <a:pPr indent="0">
              <a:buFont typeface="Arial" panose="020B0604020202020204" pitchFamily="34" charset="0"/>
              <a:buNone/>
            </a:pPr>
            <a:endParaRPr lang="zh-CN" altLang="en-US" dirty="0"/>
          </a:p>
        </p:txBody>
      </p:sp>
      <p:sp>
        <p:nvSpPr>
          <p:cNvPr id="12"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2B73C29-3AF3-4C18-9864-AA02F60BA05C}" type="slidenum">
              <a:rPr/>
              <a:t>10</a:t>
            </a:fld>
            <a:endParaRPr kumimoji="0" lang="zh-CN" altLang="en-US" sz="12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幻灯片图像占位符 1"/>
          <p:cNvSpPr>
            <a:spLocks noGrp="1" noRot="1" noChangeAspect="1"/>
          </p:cNvSpPr>
          <p:nvPr>
            <p:ph type="sldImg"/>
          </p:nvPr>
        </p:nvSpPr>
        <p:spPr>
          <a:xfrm>
            <a:off x="685800" y="1143000"/>
            <a:ext cx="5486400" cy="3086100"/>
          </a:xfrm>
        </p:spPr>
        <p:txBody>
          <a:bodyPr/>
          <a:lstStyle/>
          <a:p>
            <a:endParaRPr/>
          </a:p>
        </p:txBody>
      </p:sp>
      <p:sp>
        <p:nvSpPr>
          <p:cNvPr id="15" name="备注占位符 2"/>
          <p:cNvSpPr>
            <a:spLocks noGrp="1"/>
          </p:cNvSpPr>
          <p:nvPr>
            <p:ph type="body" idx="1"/>
          </p:nvPr>
        </p:nvSpPr>
        <p:spPr/>
        <p:txBody>
          <a:bodyPr/>
          <a:lstStyle/>
          <a:p>
            <a:pPr indent="0">
              <a:buFont typeface="Arial" panose="020B0604020202020204" pitchFamily="34" charset="0"/>
              <a:buNone/>
            </a:pPr>
            <a:endParaRPr lang="zh-CN" altLang="en-US" dirty="0"/>
          </a:p>
        </p:txBody>
      </p:sp>
      <p:sp>
        <p:nvSpPr>
          <p:cNvPr id="16"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2B73C29-3AF3-4C18-9864-AA02F60BA05C}" type="slidenum">
              <a:rPr/>
              <a:t>11</a:t>
            </a:fld>
            <a:endParaRPr kumimoji="0" lang="zh-CN" altLang="en-US" sz="12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幻灯片图像占位符 1"/>
          <p:cNvSpPr>
            <a:spLocks noGrp="1" noRot="1" noChangeAspect="1"/>
          </p:cNvSpPr>
          <p:nvPr>
            <p:ph type="sldImg"/>
          </p:nvPr>
        </p:nvSpPr>
        <p:spPr>
          <a:xfrm>
            <a:off x="685800" y="1143000"/>
            <a:ext cx="5486400" cy="3086100"/>
          </a:xfrm>
        </p:spPr>
        <p:txBody>
          <a:bodyPr/>
          <a:lstStyle/>
          <a:p>
            <a:endParaRPr/>
          </a:p>
        </p:txBody>
      </p:sp>
      <p:sp>
        <p:nvSpPr>
          <p:cNvPr id="19" name="备注占位符 2"/>
          <p:cNvSpPr>
            <a:spLocks noGrp="1"/>
          </p:cNvSpPr>
          <p:nvPr>
            <p:ph type="body" idx="1"/>
          </p:nvPr>
        </p:nvSpPr>
        <p:spPr/>
        <p:txBody>
          <a:bodyPr/>
          <a:lstStyle/>
          <a:p>
            <a:pPr indent="0">
              <a:buFont typeface="Arial" panose="020B0604020202020204" pitchFamily="34" charset="0"/>
              <a:buNone/>
            </a:pPr>
            <a:endParaRPr lang="zh-CN" altLang="en-US" dirty="0"/>
          </a:p>
        </p:txBody>
      </p:sp>
      <p:sp>
        <p:nvSpPr>
          <p:cNvPr id="20"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2B73C29-3AF3-4C18-9864-AA02F60BA05C}" type="slidenum">
              <a:rPr/>
              <a:t>12</a:t>
            </a:fld>
            <a:endParaRPr kumimoji="0" lang="zh-CN" altLang="en-US" sz="12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幻灯片图像占位符 1"/>
          <p:cNvSpPr>
            <a:spLocks noGrp="1" noRot="1" noChangeAspect="1"/>
          </p:cNvSpPr>
          <p:nvPr>
            <p:ph type="sldImg"/>
          </p:nvPr>
        </p:nvSpPr>
        <p:spPr>
          <a:xfrm>
            <a:off x="685800" y="1143000"/>
            <a:ext cx="5486400" cy="3086100"/>
          </a:xfrm>
        </p:spPr>
        <p:txBody>
          <a:bodyPr/>
          <a:lstStyle/>
          <a:p>
            <a:endParaRPr/>
          </a:p>
        </p:txBody>
      </p:sp>
      <p:sp>
        <p:nvSpPr>
          <p:cNvPr id="23" name="备注占位符 2"/>
          <p:cNvSpPr>
            <a:spLocks noGrp="1"/>
          </p:cNvSpPr>
          <p:nvPr>
            <p:ph type="body" idx="1"/>
          </p:nvPr>
        </p:nvSpPr>
        <p:spPr/>
        <p:txBody>
          <a:bodyPr/>
          <a:lstStyle/>
          <a:p>
            <a:pPr indent="0">
              <a:buFont typeface="Arial" panose="020B0604020202020204" pitchFamily="34" charset="0"/>
              <a:buNone/>
            </a:pPr>
            <a:endParaRPr lang="zh-CN" altLang="en-US" dirty="0"/>
          </a:p>
        </p:txBody>
      </p:sp>
      <p:sp>
        <p:nvSpPr>
          <p:cNvPr id="2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2B73C29-3AF3-4C18-9864-AA02F60BA05C}" type="slidenum">
              <a:rPr/>
              <a:t>13</a:t>
            </a:fld>
            <a:endParaRPr kumimoji="0" lang="zh-CN" altLang="en-US" sz="12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98800" y="914400"/>
            <a:ext cx="9799200" cy="2570400"/>
          </a:xfrm>
        </p:spPr>
        <p:txBody>
          <a:bodyPr lIns="90000" tIns="46800" rIns="90000" bIns="46800" anchor="b" anchorCtr="0">
            <a:normAutofit/>
          </a:bodyPr>
          <a:lstStyle>
            <a:lvl1pPr algn="ctr">
              <a:defRPr sz="6000"/>
            </a:lvl1pPr>
          </a:lstStyle>
          <a:p>
            <a:r>
              <a:rPr lang="zh-CN" altLang="en-US" dirty="0"/>
              <a:t>单击此处编辑母版标题样式</a:t>
            </a:r>
            <a:endParaRPr/>
          </a:p>
        </p:txBody>
      </p:sp>
      <p:sp>
        <p:nvSpPr>
          <p:cNvPr id="3" name="副标题 2"/>
          <p:cNvSpPr>
            <a:spLocks noGrp="1"/>
          </p:cNvSpPr>
          <p:nvPr>
            <p:ph type="subTitle" idx="1"/>
          </p:nvPr>
        </p:nvSpPr>
        <p:spPr>
          <a:xfrm>
            <a:off x="1198800" y="3560400"/>
            <a:ext cx="9799200" cy="1472400"/>
          </a:xfrm>
        </p:spPr>
        <p:txBody>
          <a:bodyPr lIns="90000" tIns="46800" rIns="90000" bIns="46800">
            <a:normAutofit/>
          </a:bodyPr>
          <a:lstStyle>
            <a:lvl1pPr marL="0" indent="0" algn="ctr">
              <a:lnSpc>
                <a:spcPct val="110000"/>
              </a:lnSpc>
              <a:buNone/>
              <a:defRPr sz="2400" spc="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a:p>
        </p:txBody>
      </p:sp>
      <p:sp>
        <p:nvSpPr>
          <p:cNvPr id="4" name="日期占位符 15"/>
          <p:cNvSpPr>
            <a:spLocks noGrp="1"/>
          </p:cNvSpPr>
          <p:nvPr>
            <p:ph type="dt" sz="half" idx="10"/>
          </p:nvPr>
        </p:nvSpPr>
        <p:spPr/>
        <p:txBody>
          <a:bodyPr/>
          <a:lstStyle/>
          <a:p>
            <a:fld id="{760FBDFE-C587-4B4C-A407-44438C67B59E}" type="datetimeFigureOut">
              <a:rPr lang="zh-MO" altLang="en-US"/>
              <a:t>21/10/2024</a:t>
            </a:fld>
            <a:endParaRPr lang="zh-CN" altLang="en-US" dirty="0"/>
          </a:p>
        </p:txBody>
      </p:sp>
      <p:sp>
        <p:nvSpPr>
          <p:cNvPr id="5" name="页脚占位符 16"/>
          <p:cNvSpPr>
            <a:spLocks noGrp="1"/>
          </p:cNvSpPr>
          <p:nvPr>
            <p:ph type="ftr" sz="quarter" idx="11"/>
          </p:nvPr>
        </p:nvSpPr>
        <p:spPr/>
        <p:txBody>
          <a:bodyPr/>
          <a:lstStyle/>
          <a:p>
            <a:endParaRPr lang="zh-CN" altLang="en-US" dirty="0"/>
          </a:p>
        </p:txBody>
      </p:sp>
      <p:sp>
        <p:nvSpPr>
          <p:cNvPr id="6" name="灯片编号占位符 17"/>
          <p:cNvSpPr>
            <a:spLocks noGrp="1"/>
          </p:cNvSpPr>
          <p:nvPr>
            <p:ph type="sldNum" sz="quarter" idx="12"/>
          </p:nvPr>
        </p:nvSpPr>
        <p:spPr/>
        <p:txBody>
          <a:bodyPr/>
          <a:lstStyle/>
          <a:p>
            <a:fld id="{49AE70B2-8BF9-45C0-BB95-33D1B9D3A854}" type="slidenum">
              <a:rPr/>
              <a:t>‹#›</a:t>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内容">
    <p:spTree>
      <p:nvGrpSpPr>
        <p:cNvPr id="1" name=""/>
        <p:cNvGrpSpPr/>
        <p:nvPr/>
      </p:nvGrpSpPr>
      <p:grpSpPr>
        <a:xfrm>
          <a:off x="0" y="0"/>
          <a:ext cx="0" cy="0"/>
          <a:chOff x="0" y="0"/>
          <a:chExt cx="0" cy="0"/>
        </a:xfrm>
      </p:grpSpPr>
      <p:sp>
        <p:nvSpPr>
          <p:cNvPr id="64" name="日期占位符 2"/>
          <p:cNvSpPr>
            <a:spLocks noGrp="1"/>
          </p:cNvSpPr>
          <p:nvPr>
            <p:ph type="dt" sz="half" idx="10"/>
          </p:nvPr>
        </p:nvSpPr>
        <p:spPr/>
        <p:txBody>
          <a:bodyPr/>
          <a:lstStyle/>
          <a:p>
            <a:fld id="{760FBDFE-C587-4B4C-A407-44438C67B59E}" type="datetimeFigureOut">
              <a:rPr lang="zh-MO" altLang="en-US"/>
              <a:t>21/10/2024</a:t>
            </a:fld>
            <a:endParaRPr lang="zh-CN" altLang="en-US" dirty="0"/>
          </a:p>
        </p:txBody>
      </p:sp>
      <p:sp>
        <p:nvSpPr>
          <p:cNvPr id="65" name="页脚占位符 3"/>
          <p:cNvSpPr>
            <a:spLocks noGrp="1"/>
          </p:cNvSpPr>
          <p:nvPr>
            <p:ph type="ftr" sz="quarter" idx="11"/>
          </p:nvPr>
        </p:nvSpPr>
        <p:spPr/>
        <p:txBody>
          <a:bodyPr/>
          <a:lstStyle/>
          <a:p>
            <a:endParaRPr lang="zh-CN" altLang="en-US"/>
          </a:p>
        </p:txBody>
      </p:sp>
      <p:sp>
        <p:nvSpPr>
          <p:cNvPr id="66" name="灯片编号占位符 4"/>
          <p:cNvSpPr>
            <a:spLocks noGrp="1"/>
          </p:cNvSpPr>
          <p:nvPr>
            <p:ph type="sldNum" sz="quarter" idx="12"/>
          </p:nvPr>
        </p:nvSpPr>
        <p:spPr/>
        <p:txBody>
          <a:bodyPr/>
          <a:lstStyle/>
          <a:p>
            <a:fld id="{49AE70B2-8BF9-45C0-BB95-33D1B9D3A854}" type="slidenum">
              <a:rPr/>
              <a:t>‹#›</a:t>
            </a:fld>
            <a:endParaRPr lang="zh-CN" altLang="en-US" dirty="0"/>
          </a:p>
        </p:txBody>
      </p:sp>
      <p:sp>
        <p:nvSpPr>
          <p:cNvPr id="67" name="内容占位符 6"/>
          <p:cNvSpPr>
            <a:spLocks noGrp="1"/>
          </p:cNvSpPr>
          <p:nvPr>
            <p:ph sz="quarter" idx="13"/>
          </p:nvPr>
        </p:nvSpPr>
        <p:spPr>
          <a:xfrm>
            <a:off x="608400" y="774000"/>
            <a:ext cx="10972800" cy="5482800"/>
          </a:xfrm>
        </p:spPr>
        <p:txBody>
          <a:bodyPr/>
          <a:lstStyle/>
          <a:p>
            <a:pPr lvl="0"/>
            <a:r>
              <a:rPr lang="zh-CN" altLang="en-US" dirty="0"/>
              <a:t>单击此处编辑母版文本样式</a:t>
            </a:r>
            <a:endParaRPr/>
          </a:p>
          <a:p>
            <a:pPr lvl="1"/>
            <a:r>
              <a:rPr lang="zh-CN" altLang="en-US" dirty="0"/>
              <a:t>第二级</a:t>
            </a:r>
            <a:endParaRPr/>
          </a:p>
          <a:p>
            <a:pPr lvl="2"/>
            <a:r>
              <a:rPr lang="zh-CN" altLang="en-US" dirty="0"/>
              <a:t>第三级</a:t>
            </a:r>
            <a:endParaRPr/>
          </a:p>
          <a:p>
            <a:pPr lvl="3"/>
            <a:r>
              <a:rPr lang="zh-CN" altLang="en-US" dirty="0"/>
              <a:t>第四级</a:t>
            </a:r>
            <a:endParaRPr/>
          </a:p>
          <a:p>
            <a:pPr lvl="4"/>
            <a:r>
              <a:rPr lang="zh-CN" altLang="en-US" dirty="0"/>
              <a:t>第五级</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末尾幻灯片">
    <p:spTree>
      <p:nvGrpSpPr>
        <p:cNvPr id="1" name=""/>
        <p:cNvGrpSpPr/>
        <p:nvPr/>
      </p:nvGrpSpPr>
      <p:grpSpPr>
        <a:xfrm>
          <a:off x="0" y="0"/>
          <a:ext cx="0" cy="0"/>
          <a:chOff x="0" y="0"/>
          <a:chExt cx="0" cy="0"/>
        </a:xfrm>
      </p:grpSpPr>
      <p:sp>
        <p:nvSpPr>
          <p:cNvPr id="14" name="日期占位符 2"/>
          <p:cNvSpPr>
            <a:spLocks noGrp="1"/>
          </p:cNvSpPr>
          <p:nvPr>
            <p:ph type="dt" sz="half" idx="10"/>
          </p:nvPr>
        </p:nvSpPr>
        <p:spPr/>
        <p:txBody>
          <a:bodyPr/>
          <a:lstStyle/>
          <a:p>
            <a:fld id="{760FBDFE-C587-4B4C-A407-44438C67B59E}" type="datetimeFigureOut">
              <a:rPr lang="zh-MO" altLang="en-US"/>
              <a:t>21/10/2024</a:t>
            </a:fld>
            <a:endParaRPr lang="zh-CN" altLang="en-US" dirty="0"/>
          </a:p>
        </p:txBody>
      </p:sp>
      <p:sp>
        <p:nvSpPr>
          <p:cNvPr id="15" name="页脚占位符 3"/>
          <p:cNvSpPr>
            <a:spLocks noGrp="1"/>
          </p:cNvSpPr>
          <p:nvPr>
            <p:ph type="ftr" sz="quarter" idx="11"/>
          </p:nvPr>
        </p:nvSpPr>
        <p:spPr/>
        <p:txBody>
          <a:bodyPr/>
          <a:lstStyle/>
          <a:p>
            <a:endParaRPr lang="zh-CN" altLang="en-US"/>
          </a:p>
        </p:txBody>
      </p:sp>
      <p:sp>
        <p:nvSpPr>
          <p:cNvPr id="16" name="灯片编号占位符 4"/>
          <p:cNvSpPr>
            <a:spLocks noGrp="1"/>
          </p:cNvSpPr>
          <p:nvPr>
            <p:ph type="sldNum" sz="quarter" idx="12"/>
          </p:nvPr>
        </p:nvSpPr>
        <p:spPr/>
        <p:txBody>
          <a:bodyPr/>
          <a:lstStyle/>
          <a:p>
            <a:fld id="{49AE70B2-8BF9-45C0-BB95-33D1B9D3A854}" type="slidenum">
              <a:rPr/>
              <a:t>‹#›</a:t>
            </a:fld>
            <a:endParaRPr lang="zh-CN" altLang="en-US" dirty="0"/>
          </a:p>
        </p:txBody>
      </p:sp>
      <p:sp>
        <p:nvSpPr>
          <p:cNvPr id="17" name="标题 1"/>
          <p:cNvSpPr>
            <a:spLocks noGrp="1"/>
          </p:cNvSpPr>
          <p:nvPr>
            <p:ph type="title" hasCustomPrompt="1"/>
          </p:nvPr>
        </p:nvSpPr>
        <p:spPr>
          <a:xfrm>
            <a:off x="1198800" y="2484000"/>
            <a:ext cx="9799200" cy="1018800"/>
          </a:xfrm>
        </p:spPr>
        <p:txBody>
          <a:bodyPr vert="horz" lIns="90000" tIns="46800" rIns="90000" bIns="46800" rtlCol="0" anchor="t" anchorCtr="0">
            <a:normAutofit/>
          </a:bodyPr>
          <a:lstStyle>
            <a:lvl1pPr algn="ctr">
              <a:defRPr sz="6000"/>
            </a:lvl1pPr>
          </a:lstStyle>
          <a:p>
            <a:pPr lvl="0"/>
            <a:r>
              <a:rPr lang="zh-CN" altLang="en-US"/>
              <a:t>单击此处编辑标题</a:t>
            </a:r>
            <a:endParaRPr/>
          </a:p>
        </p:txBody>
      </p:sp>
      <p:sp>
        <p:nvSpPr>
          <p:cNvPr id="18" name="文本占位符 6"/>
          <p:cNvSpPr>
            <a:spLocks noGrp="1"/>
          </p:cNvSpPr>
          <p:nvPr>
            <p:ph type="body" sz="quarter" idx="13"/>
          </p:nvPr>
        </p:nvSpPr>
        <p:spPr>
          <a:xfrm>
            <a:off x="1198800" y="3560400"/>
            <a:ext cx="9799200" cy="471600"/>
          </a:xfrm>
        </p:spPr>
        <p:txBody>
          <a:bodyPr lIns="90000" tIns="46800" rIns="90000" bIns="46800">
            <a:normAutofit/>
          </a:bodyPr>
          <a:lstStyle>
            <a:lvl1pPr algn="ctr">
              <a:lnSpc>
                <a:spcPct val="110000"/>
              </a:lnSpc>
              <a:buNone/>
              <a:defRPr sz="2400" spc="200"/>
            </a:lvl1pPr>
          </a:lstStyle>
          <a:p>
            <a:pPr lvl="0"/>
            <a:r>
              <a:rPr lang="zh-CN" altLang="en-US" dirty="0"/>
              <a:t>单击此处编辑母版文本样式</a:t>
            </a: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节标题">
    <p:spTree>
      <p:nvGrpSpPr>
        <p:cNvPr id="1" name=""/>
        <p:cNvGrpSpPr/>
        <p:nvPr/>
      </p:nvGrpSpPr>
      <p:grpSpPr>
        <a:xfrm>
          <a:off x="0" y="0"/>
          <a:ext cx="0" cy="0"/>
          <a:chOff x="0" y="0"/>
          <a:chExt cx="0" cy="0"/>
        </a:xfrm>
      </p:grpSpPr>
      <p:sp>
        <p:nvSpPr>
          <p:cNvPr id="69" name="Rectangle 7"/>
          <p:cNvSpPr>
            <a:spLocks noChangeAspect="1"/>
          </p:cNvSpPr>
          <p:nvPr userDrawn="1"/>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a:p>
        </p:txBody>
      </p:sp>
      <p:pic>
        <p:nvPicPr>
          <p:cNvPr id="70" name="图片 8"/>
          <p:cNvPicPr>
            <a:picLocks noChangeAspect="1"/>
          </p:cNvPicPr>
          <p:nvPr userDrawn="1"/>
        </p:nvPicPr>
        <p:blipFill>
          <a:blip r:embed="rId2"/>
          <a:stretch>
            <a:fillRect/>
          </a:stretch>
        </p:blipFill>
        <p:spPr>
          <a:xfrm>
            <a:off x="10632535" y="5261609"/>
            <a:ext cx="1015763" cy="1019553"/>
          </a:xfrm>
          <a:prstGeom prst="rect">
            <a:avLst/>
          </a:prstGeom>
        </p:spPr>
      </p:pic>
      <p:sp>
        <p:nvSpPr>
          <p:cNvPr id="71" name="Title 1"/>
          <p:cNvSpPr>
            <a:spLocks noGrp="1"/>
          </p:cNvSpPr>
          <p:nvPr>
            <p:ph type="title"/>
          </p:nvPr>
        </p:nvSpPr>
        <p:spPr>
          <a:xfrm>
            <a:off x="581193" y="3043910"/>
            <a:ext cx="11029615" cy="1497507"/>
          </a:xfrm>
          <a:prstGeom prst="rect">
            <a:avLst/>
          </a:prstGeom>
        </p:spPr>
        <p:txBody>
          <a:bodyPr anchor="b">
            <a:normAutofit/>
          </a:bodyPr>
          <a:lstStyle>
            <a:lvl1pPr algn="l">
              <a:defRPr sz="3600" b="0" cap="none" baseline="0">
                <a:solidFill>
                  <a:schemeClr val="accent1"/>
                </a:solidFill>
              </a:defRPr>
            </a:lvl1pPr>
          </a:lstStyle>
          <a:p>
            <a:r>
              <a:rPr lang="zh-CN" altLang="en-US" dirty="0"/>
              <a:t>单击此处编辑母版标题样式</a:t>
            </a:r>
            <a:endParaRPr lang="en-US" dirty="0"/>
          </a:p>
        </p:txBody>
      </p:sp>
      <p:sp>
        <p:nvSpPr>
          <p:cNvPr id="72" name="Text Placeholder 2"/>
          <p:cNvSpPr>
            <a:spLocks noGrp="1"/>
          </p:cNvSpPr>
          <p:nvPr>
            <p:ph type="body" idx="1"/>
          </p:nvPr>
        </p:nvSpPr>
        <p:spPr>
          <a:xfrm>
            <a:off x="581192" y="4541417"/>
            <a:ext cx="11029615" cy="600556"/>
          </a:xfrm>
        </p:spPr>
        <p:txBody>
          <a:bodyPr anchor="t">
            <a:normAutofit/>
          </a:bodyPr>
          <a:lstStyle>
            <a:lvl1pPr marL="0" indent="0" algn="l">
              <a:buNone/>
              <a:defRPr sz="1800" cap="none" baseline="0">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dirty="0"/>
              <a:t>单击此处编辑母版文本样式</a:t>
            </a:r>
            <a:endParaRPr/>
          </a:p>
        </p:txBody>
      </p:sp>
      <p:sp>
        <p:nvSpPr>
          <p:cNvPr id="73" name="Date Placeholder 3"/>
          <p:cNvSpPr>
            <a:spLocks noGrp="1"/>
          </p:cNvSpPr>
          <p:nvPr>
            <p:ph type="dt" sz="half" idx="10"/>
          </p:nvPr>
        </p:nvSpPr>
        <p:spPr>
          <a:xfrm>
            <a:off x="7605951" y="5956137"/>
            <a:ext cx="2844799" cy="365125"/>
          </a:xfrm>
        </p:spPr>
        <p:txBody>
          <a:bodyPr/>
          <a:lstStyle>
            <a:lvl1pPr>
              <a:defRPr>
                <a:solidFill>
                  <a:schemeClr val="accent1">
                    <a:lumMod val="75000"/>
                    <a:lumOff val="25000"/>
                  </a:schemeClr>
                </a:solidFill>
              </a:defRPr>
            </a:lvl1pPr>
          </a:lstStyle>
          <a:p>
            <a:fld id="{E4551058-E5DB-324A-A8E9-6D3BEF243C3B}" type="datetimeFigureOut">
              <a:rPr lang="zh-MO" altLang="en-US"/>
              <a:t>21/10/2024</a:t>
            </a:fld>
            <a:endParaRPr kumimoji="1" lang="zh-CN" altLang="en-US"/>
          </a:p>
        </p:txBody>
      </p:sp>
      <p:sp>
        <p:nvSpPr>
          <p:cNvPr id="74"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kumimoji="1" lang="zh-CN" altLang="en-US"/>
          </a:p>
        </p:txBody>
      </p:sp>
      <p:sp>
        <p:nvSpPr>
          <p:cNvPr id="75" name="Slide Number Placeholder 5"/>
          <p:cNvSpPr>
            <a:spLocks noGrp="1"/>
          </p:cNvSpPr>
          <p:nvPr>
            <p:ph type="sldNum" sz="quarter" idx="12"/>
          </p:nvPr>
        </p:nvSpPr>
        <p:spPr>
          <a:xfrm>
            <a:off x="10558300" y="5956137"/>
            <a:ext cx="1052510" cy="365125"/>
          </a:xfrm>
        </p:spPr>
        <p:txBody>
          <a:bodyPr/>
          <a:lstStyle>
            <a:lvl1pPr>
              <a:defRPr>
                <a:solidFill>
                  <a:schemeClr val="accent1">
                    <a:lumMod val="75000"/>
                    <a:lumOff val="25000"/>
                  </a:schemeClr>
                </a:solidFill>
              </a:defRPr>
            </a:lvl1pPr>
          </a:lstStyle>
          <a:p>
            <a:fld id="{977BA8E6-E826-B147-AA17-E3D76A29629C}" type="slidenum">
              <a:rPr/>
              <a:t>‹#›</a:t>
            </a:fld>
            <a:endParaRPr kumimoji="1"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cSld name="节标题">
    <p:spTree>
      <p:nvGrpSpPr>
        <p:cNvPr id="1" name=""/>
        <p:cNvGrpSpPr/>
        <p:nvPr/>
      </p:nvGrpSpPr>
      <p:grpSpPr>
        <a:xfrm>
          <a:off x="0" y="0"/>
          <a:ext cx="0" cy="0"/>
          <a:chOff x="0" y="0"/>
          <a:chExt cx="0" cy="0"/>
        </a:xfrm>
      </p:grpSpPr>
      <p:sp>
        <p:nvSpPr>
          <p:cNvPr id="81" name="Rectangle 7"/>
          <p:cNvSpPr>
            <a:spLocks noChangeAspect="1"/>
          </p:cNvSpPr>
          <p:nvPr userDrawn="1"/>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a:p>
        </p:txBody>
      </p:sp>
      <p:pic>
        <p:nvPicPr>
          <p:cNvPr id="82" name="图片 8"/>
          <p:cNvPicPr>
            <a:picLocks noChangeAspect="1"/>
          </p:cNvPicPr>
          <p:nvPr userDrawn="1"/>
        </p:nvPicPr>
        <p:blipFill>
          <a:blip r:embed="rId2"/>
          <a:stretch>
            <a:fillRect/>
          </a:stretch>
        </p:blipFill>
        <p:spPr>
          <a:xfrm>
            <a:off x="10632535" y="5261609"/>
            <a:ext cx="1015763" cy="1019553"/>
          </a:xfrm>
          <a:prstGeom prst="rect">
            <a:avLst/>
          </a:prstGeom>
        </p:spPr>
      </p:pic>
      <p:sp>
        <p:nvSpPr>
          <p:cNvPr id="83" name="Title 1"/>
          <p:cNvSpPr>
            <a:spLocks noGrp="1"/>
          </p:cNvSpPr>
          <p:nvPr>
            <p:ph type="title"/>
          </p:nvPr>
        </p:nvSpPr>
        <p:spPr>
          <a:xfrm>
            <a:off x="581193" y="3043910"/>
            <a:ext cx="11029615" cy="1497507"/>
          </a:xfrm>
          <a:prstGeom prst="rect">
            <a:avLst/>
          </a:prstGeom>
        </p:spPr>
        <p:txBody>
          <a:bodyPr anchor="b">
            <a:normAutofit/>
          </a:bodyPr>
          <a:lstStyle>
            <a:lvl1pPr algn="l">
              <a:defRPr sz="3600" b="0" cap="none" baseline="0">
                <a:solidFill>
                  <a:schemeClr val="accent1"/>
                </a:solidFill>
              </a:defRPr>
            </a:lvl1pPr>
          </a:lstStyle>
          <a:p>
            <a:r>
              <a:rPr lang="zh-CN" altLang="en-US" dirty="0"/>
              <a:t>单击此处编辑母版标题样式</a:t>
            </a:r>
            <a:endParaRPr lang="en-US" dirty="0"/>
          </a:p>
        </p:txBody>
      </p:sp>
      <p:sp>
        <p:nvSpPr>
          <p:cNvPr id="84" name="Text Placeholder 2"/>
          <p:cNvSpPr>
            <a:spLocks noGrp="1"/>
          </p:cNvSpPr>
          <p:nvPr>
            <p:ph type="body" idx="1"/>
          </p:nvPr>
        </p:nvSpPr>
        <p:spPr>
          <a:xfrm>
            <a:off x="581192" y="4541417"/>
            <a:ext cx="11029615" cy="600556"/>
          </a:xfrm>
        </p:spPr>
        <p:txBody>
          <a:bodyPr anchor="t">
            <a:normAutofit/>
          </a:bodyPr>
          <a:lstStyle>
            <a:lvl1pPr marL="0" indent="0" algn="l">
              <a:buNone/>
              <a:defRPr sz="1800" cap="none" baseline="0">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dirty="0"/>
              <a:t>单击此处编辑母版文本样式</a:t>
            </a:r>
            <a:endParaRPr/>
          </a:p>
        </p:txBody>
      </p:sp>
      <p:sp>
        <p:nvSpPr>
          <p:cNvPr id="85" name="Date Placeholder 3"/>
          <p:cNvSpPr>
            <a:spLocks noGrp="1"/>
          </p:cNvSpPr>
          <p:nvPr>
            <p:ph type="dt" sz="half" idx="10"/>
          </p:nvPr>
        </p:nvSpPr>
        <p:spPr>
          <a:xfrm>
            <a:off x="7605951" y="5956137"/>
            <a:ext cx="2844799" cy="365125"/>
          </a:xfrm>
        </p:spPr>
        <p:txBody>
          <a:bodyPr/>
          <a:lstStyle>
            <a:lvl1pPr>
              <a:defRPr>
                <a:solidFill>
                  <a:schemeClr val="accent1">
                    <a:lumMod val="75000"/>
                    <a:lumOff val="25000"/>
                  </a:schemeClr>
                </a:solidFill>
              </a:defRPr>
            </a:lvl1pPr>
          </a:lstStyle>
          <a:p>
            <a:fld id="{E4551058-E5DB-324A-A8E9-6D3BEF243C3B}" type="datetimeFigureOut">
              <a:rPr lang="zh-MO" altLang="en-US"/>
              <a:t>21/10/2024</a:t>
            </a:fld>
            <a:endParaRPr kumimoji="1" lang="zh-CN" altLang="en-US"/>
          </a:p>
        </p:txBody>
      </p:sp>
      <p:sp>
        <p:nvSpPr>
          <p:cNvPr id="86"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kumimoji="1" lang="zh-CN" altLang="en-US"/>
          </a:p>
        </p:txBody>
      </p:sp>
      <p:sp>
        <p:nvSpPr>
          <p:cNvPr id="87" name="Slide Number Placeholder 5"/>
          <p:cNvSpPr>
            <a:spLocks noGrp="1"/>
          </p:cNvSpPr>
          <p:nvPr>
            <p:ph type="sldNum" sz="quarter" idx="12"/>
          </p:nvPr>
        </p:nvSpPr>
        <p:spPr>
          <a:xfrm>
            <a:off x="10558300" y="5956137"/>
            <a:ext cx="1052510" cy="365125"/>
          </a:xfrm>
        </p:spPr>
        <p:txBody>
          <a:bodyPr/>
          <a:lstStyle>
            <a:lvl1pPr>
              <a:defRPr>
                <a:solidFill>
                  <a:schemeClr val="accent1">
                    <a:lumMod val="75000"/>
                    <a:lumOff val="25000"/>
                  </a:schemeClr>
                </a:solidFill>
              </a:defRPr>
            </a:lvl1pPr>
          </a:lstStyle>
          <a:p>
            <a:fld id="{977BA8E6-E826-B147-AA17-E3D76A29629C}" type="slidenum">
              <a:rPr/>
              <a:t>‹#›</a:t>
            </a:fld>
            <a:endParaRPr kumimoji="1"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比较">
    <p:spTree>
      <p:nvGrpSpPr>
        <p:cNvPr id="1" name=""/>
        <p:cNvGrpSpPr/>
        <p:nvPr/>
      </p:nvGrpSpPr>
      <p:grpSpPr>
        <a:xfrm>
          <a:off x="0" y="0"/>
          <a:ext cx="0" cy="0"/>
          <a:chOff x="0" y="0"/>
          <a:chExt cx="0" cy="0"/>
        </a:xfrm>
      </p:grpSpPr>
      <p:sp>
        <p:nvSpPr>
          <p:cNvPr id="89" name="Text Placeholder 2"/>
          <p:cNvSpPr>
            <a:spLocks noGrp="1"/>
          </p:cNvSpPr>
          <p:nvPr>
            <p:ph type="body" idx="1"/>
          </p:nvPr>
        </p:nvSpPr>
        <p:spPr>
          <a:xfrm>
            <a:off x="887220" y="2250894"/>
            <a:ext cx="5087075" cy="536005"/>
          </a:xfrm>
        </p:spPr>
        <p:txBody>
          <a:bodyPr anchor="b">
            <a:noAutofit/>
          </a:bodyPr>
          <a:lstStyle>
            <a:lvl1pPr marL="0" indent="0">
              <a:buNone/>
              <a:defRPr sz="2200" b="0">
                <a:solidFill>
                  <a:schemeClr val="accent2"/>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zh-CN" altLang="en-US" dirty="0"/>
              <a:t>单击此处编辑母版文本样式</a:t>
            </a:r>
            <a:endParaRPr/>
          </a:p>
        </p:txBody>
      </p:sp>
      <p:sp>
        <p:nvSpPr>
          <p:cNvPr id="90" name="Content Placeholder 3"/>
          <p:cNvSpPr>
            <a:spLocks noGrp="1"/>
          </p:cNvSpPr>
          <p:nvPr>
            <p:ph sz="half" idx="2"/>
          </p:nvPr>
        </p:nvSpPr>
        <p:spPr>
          <a:xfrm>
            <a:off x="581195" y="2926054"/>
            <a:ext cx="5393100" cy="2934999"/>
          </a:xfrm>
        </p:spPr>
        <p:txBody>
          <a:bodyPr anchor="t">
            <a:normAutofit/>
          </a:bodyPr>
          <a:lstStyle/>
          <a:p>
            <a:pPr lvl="0"/>
            <a:r>
              <a:rPr lang="zh-CN" altLang="en-US"/>
              <a:t>单击此处编辑母版文本样式</a:t>
            </a:r>
            <a:endParaRPr/>
          </a:p>
          <a:p>
            <a:pPr lvl="1"/>
            <a:r>
              <a:rPr lang="zh-CN" altLang="en-US"/>
              <a:t>二级</a:t>
            </a:r>
            <a:endParaRPr/>
          </a:p>
          <a:p>
            <a:pPr lvl="2"/>
            <a:r>
              <a:rPr lang="zh-CN" altLang="en-US"/>
              <a:t>三级</a:t>
            </a:r>
            <a:endParaRPr/>
          </a:p>
          <a:p>
            <a:pPr lvl="3"/>
            <a:r>
              <a:rPr lang="zh-CN" altLang="en-US"/>
              <a:t>四级</a:t>
            </a:r>
            <a:endParaRPr/>
          </a:p>
          <a:p>
            <a:pPr lvl="4"/>
            <a:r>
              <a:rPr lang="zh-CN" altLang="en-US"/>
              <a:t>五级</a:t>
            </a:r>
            <a:endParaRPr lang="en-US" dirty="0"/>
          </a:p>
        </p:txBody>
      </p:sp>
      <p:sp>
        <p:nvSpPr>
          <p:cNvPr id="91" name="Text Placeholder 4"/>
          <p:cNvSpPr>
            <a:spLocks noGrp="1"/>
          </p:cNvSpPr>
          <p:nvPr>
            <p:ph type="body" sz="quarter" idx="3"/>
          </p:nvPr>
        </p:nvSpPr>
        <p:spPr>
          <a:xfrm>
            <a:off x="6523737" y="2250894"/>
            <a:ext cx="5087073" cy="553373"/>
          </a:xfrm>
        </p:spPr>
        <p:txBody>
          <a:bodyPr anchor="b">
            <a:noAutofit/>
          </a:bodyPr>
          <a:lstStyle>
            <a:lvl1pPr marL="0" indent="0">
              <a:buNone/>
              <a:defRPr sz="2200" b="0">
                <a:solidFill>
                  <a:schemeClr val="accent2"/>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zh-CN" altLang="en-US" dirty="0"/>
              <a:t>单击此处编辑母版文本样式</a:t>
            </a:r>
            <a:endParaRPr/>
          </a:p>
        </p:txBody>
      </p:sp>
      <p:sp>
        <p:nvSpPr>
          <p:cNvPr id="92" name="Content Placeholder 5"/>
          <p:cNvSpPr>
            <a:spLocks noGrp="1"/>
          </p:cNvSpPr>
          <p:nvPr>
            <p:ph sz="quarter" idx="4"/>
          </p:nvPr>
        </p:nvSpPr>
        <p:spPr>
          <a:xfrm>
            <a:off x="6217710" y="2926054"/>
            <a:ext cx="5393100" cy="2934999"/>
          </a:xfrm>
        </p:spPr>
        <p:txBody>
          <a:bodyPr anchor="t">
            <a:normAutofit/>
          </a:bodyPr>
          <a:lstStyle/>
          <a:p>
            <a:pPr lvl="0"/>
            <a:r>
              <a:rPr lang="zh-CN" altLang="en-US"/>
              <a:t>单击此处编辑母版文本样式</a:t>
            </a:r>
            <a:endParaRPr/>
          </a:p>
          <a:p>
            <a:pPr lvl="1"/>
            <a:r>
              <a:rPr lang="zh-CN" altLang="en-US"/>
              <a:t>二级</a:t>
            </a:r>
            <a:endParaRPr/>
          </a:p>
          <a:p>
            <a:pPr lvl="2"/>
            <a:r>
              <a:rPr lang="zh-CN" altLang="en-US"/>
              <a:t>三级</a:t>
            </a:r>
            <a:endParaRPr/>
          </a:p>
          <a:p>
            <a:pPr lvl="3"/>
            <a:r>
              <a:rPr lang="zh-CN" altLang="en-US"/>
              <a:t>四级</a:t>
            </a:r>
            <a:endParaRPr/>
          </a:p>
          <a:p>
            <a:pPr lvl="4"/>
            <a:r>
              <a:rPr lang="zh-CN" altLang="en-US"/>
              <a:t>五级</a:t>
            </a:r>
            <a:endParaRPr lang="en-US" dirty="0"/>
          </a:p>
        </p:txBody>
      </p:sp>
      <p:sp>
        <p:nvSpPr>
          <p:cNvPr id="93" name="Date Placeholder 6"/>
          <p:cNvSpPr>
            <a:spLocks noGrp="1"/>
          </p:cNvSpPr>
          <p:nvPr>
            <p:ph type="dt" sz="half" idx="10"/>
          </p:nvPr>
        </p:nvSpPr>
        <p:spPr/>
        <p:txBody>
          <a:bodyPr/>
          <a:lstStyle/>
          <a:p>
            <a:fld id="{E4551058-E5DB-324A-A8E9-6D3BEF243C3B}" type="datetimeFigureOut">
              <a:rPr lang="zh-MO" altLang="en-US"/>
              <a:t>21/10/2024</a:t>
            </a:fld>
            <a:endParaRPr kumimoji="1" lang="zh-CN" altLang="en-US"/>
          </a:p>
        </p:txBody>
      </p:sp>
      <p:sp>
        <p:nvSpPr>
          <p:cNvPr id="94" name="Footer Placeholder 7"/>
          <p:cNvSpPr>
            <a:spLocks noGrp="1"/>
          </p:cNvSpPr>
          <p:nvPr>
            <p:ph type="ftr" sz="quarter" idx="11"/>
          </p:nvPr>
        </p:nvSpPr>
        <p:spPr/>
        <p:txBody>
          <a:bodyPr/>
          <a:lstStyle/>
          <a:p>
            <a:endParaRPr kumimoji="1" lang="zh-CN" altLang="en-US"/>
          </a:p>
        </p:txBody>
      </p:sp>
      <p:sp>
        <p:nvSpPr>
          <p:cNvPr id="95" name="Slide Number Placeholder 8"/>
          <p:cNvSpPr>
            <a:spLocks noGrp="1"/>
          </p:cNvSpPr>
          <p:nvPr>
            <p:ph type="sldNum" sz="quarter" idx="12"/>
          </p:nvPr>
        </p:nvSpPr>
        <p:spPr/>
        <p:txBody>
          <a:bodyPr/>
          <a:lstStyle/>
          <a:p>
            <a:fld id="{977BA8E6-E826-B147-AA17-E3D76A29629C}" type="slidenum">
              <a:rPr/>
              <a:t>‹#›</a:t>
            </a:fld>
            <a:endParaRPr kumimoji="1" lang="zh-CN" altLang="en-US"/>
          </a:p>
        </p:txBody>
      </p:sp>
      <p:sp>
        <p:nvSpPr>
          <p:cNvPr id="96" name="标题 1"/>
          <p:cNvSpPr>
            <a:spLocks noGrp="1"/>
          </p:cNvSpPr>
          <p:nvPr>
            <p:ph type="title"/>
          </p:nvPr>
        </p:nvSpPr>
        <p:spPr/>
        <p:txBody>
          <a:bodyPr/>
          <a:lstStyle/>
          <a:p>
            <a:r>
              <a:rPr kumimoji="1" lang="zh-CN" altLang="en-US"/>
              <a:t>单击此处编辑母版标题样式</a:t>
            </a: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77" name="日期占位符 1"/>
          <p:cNvSpPr>
            <a:spLocks noGrp="1"/>
          </p:cNvSpPr>
          <p:nvPr>
            <p:ph type="dt" sz="half" idx="10"/>
          </p:nvPr>
        </p:nvSpPr>
        <p:spPr/>
        <p:txBody>
          <a:bodyPr/>
          <a:lstStyle/>
          <a:p>
            <a:fld id="{760FBDFE-C587-4B4C-A407-44438C67B59E}" type="datetimeFigureOut">
              <a:rPr lang="zh-MO" altLang="en-US"/>
              <a:t>21/10/2024</a:t>
            </a:fld>
            <a:endParaRPr lang="zh-CN" altLang="en-US" dirty="0"/>
          </a:p>
        </p:txBody>
      </p:sp>
      <p:sp>
        <p:nvSpPr>
          <p:cNvPr id="78" name="页脚占位符 2"/>
          <p:cNvSpPr>
            <a:spLocks noGrp="1"/>
          </p:cNvSpPr>
          <p:nvPr>
            <p:ph type="ftr" sz="quarter" idx="11"/>
          </p:nvPr>
        </p:nvSpPr>
        <p:spPr/>
        <p:txBody>
          <a:bodyPr/>
          <a:lstStyle/>
          <a:p>
            <a:endParaRPr lang="zh-CN" altLang="en-US"/>
          </a:p>
        </p:txBody>
      </p:sp>
      <p:sp>
        <p:nvSpPr>
          <p:cNvPr id="79" name="灯片编号占位符 3"/>
          <p:cNvSpPr>
            <a:spLocks noGrp="1"/>
          </p:cNvSpPr>
          <p:nvPr>
            <p:ph type="sldNum" sz="quarter" idx="12"/>
          </p:nvPr>
        </p:nvSpPr>
        <p:spPr/>
        <p:txBody>
          <a:bodyPr/>
          <a:lstStyle/>
          <a:p>
            <a:fld id="{49AE70B2-8BF9-45C0-BB95-33D1B9D3A854}" type="slidenum">
              <a:rPr/>
              <a:t>‹#›</a:t>
            </a:fld>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8" name="标题 1"/>
          <p:cNvSpPr>
            <a:spLocks noGrp="1"/>
          </p:cNvSpPr>
          <p:nvPr>
            <p:ph type="title"/>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endParaRPr/>
          </a:p>
        </p:txBody>
      </p:sp>
      <p:sp>
        <p:nvSpPr>
          <p:cNvPr id="9" name="内容占位符 2"/>
          <p:cNvSpPr>
            <a:spLocks noGrp="1"/>
          </p:cNvSpPr>
          <p:nvPr>
            <p:ph idx="1"/>
          </p:nvPr>
        </p:nvSpPr>
        <p:spPr>
          <a:xfrm>
            <a:off x="608400" y="1490400"/>
            <a:ext cx="10969200" cy="4759200"/>
          </a:xfrm>
        </p:spPr>
        <p:txBody>
          <a:bodyPr vert="horz" lIns="90000" tIns="46800" rIns="90000" bIns="46800" rtlCol="0">
            <a:normAutofit/>
          </a:bodyPr>
          <a:lstStyle/>
          <a:p>
            <a:pPr lvl="0"/>
            <a:r>
              <a:rPr lang="zh-CN" altLang="en-US"/>
              <a:t>单击此处编辑母版文本样式</a:t>
            </a:r>
            <a:endParaRPr/>
          </a:p>
          <a:p>
            <a:pPr lvl="1"/>
            <a:r>
              <a:rPr lang="zh-CN" altLang="en-US"/>
              <a:t>第二级</a:t>
            </a:r>
            <a:endParaRPr/>
          </a:p>
          <a:p>
            <a:pPr lvl="2"/>
            <a:r>
              <a:rPr lang="zh-CN" altLang="en-US"/>
              <a:t>第三级</a:t>
            </a:r>
            <a:endParaRPr/>
          </a:p>
          <a:p>
            <a:pPr lvl="3"/>
            <a:r>
              <a:rPr lang="zh-CN" altLang="en-US"/>
              <a:t>第四级</a:t>
            </a:r>
            <a:endParaRPr/>
          </a:p>
          <a:p>
            <a:pPr lvl="4"/>
            <a:r>
              <a:rPr lang="zh-CN" altLang="en-US"/>
              <a:t>第五级</a:t>
            </a:r>
            <a:endParaRPr/>
          </a:p>
        </p:txBody>
      </p:sp>
      <p:sp>
        <p:nvSpPr>
          <p:cNvPr id="10" name="日期占位符 3"/>
          <p:cNvSpPr>
            <a:spLocks noGrp="1"/>
          </p:cNvSpPr>
          <p:nvPr>
            <p:ph type="dt" sz="half" idx="10"/>
          </p:nvPr>
        </p:nvSpPr>
        <p:spPr/>
        <p:txBody>
          <a:bodyPr/>
          <a:lstStyle/>
          <a:p>
            <a:fld id="{760FBDFE-C587-4B4C-A407-44438C67B59E}" type="datetimeFigureOut">
              <a:rPr lang="zh-MO" altLang="en-US"/>
              <a:t>21/10/2024</a:t>
            </a:fld>
            <a:endParaRPr lang="zh-CN" altLang="en-US" dirty="0"/>
          </a:p>
        </p:txBody>
      </p:sp>
      <p:sp>
        <p:nvSpPr>
          <p:cNvPr id="11" name="页脚占位符 4"/>
          <p:cNvSpPr>
            <a:spLocks noGrp="1"/>
          </p:cNvSpPr>
          <p:nvPr>
            <p:ph type="ftr" sz="quarter" idx="11"/>
          </p:nvPr>
        </p:nvSpPr>
        <p:spPr/>
        <p:txBody>
          <a:bodyPr/>
          <a:lstStyle/>
          <a:p>
            <a:endParaRPr lang="zh-CN" altLang="en-US"/>
          </a:p>
        </p:txBody>
      </p:sp>
      <p:sp>
        <p:nvSpPr>
          <p:cNvPr id="12" name="灯片编号占位符 5"/>
          <p:cNvSpPr>
            <a:spLocks noGrp="1"/>
          </p:cNvSpPr>
          <p:nvPr>
            <p:ph type="sldNum" sz="quarter" idx="12"/>
          </p:nvPr>
        </p:nvSpPr>
        <p:spPr/>
        <p:txBody>
          <a:bodyPr/>
          <a:lstStyle/>
          <a:p>
            <a:fld id="{49AE70B2-8BF9-45C0-BB95-33D1B9D3A854}" type="slidenum">
              <a:rPr/>
              <a:t>‹#›</a:t>
            </a:fld>
            <a:endParaRPr lang="zh-CN"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cSld name="节标题">
    <p:spTree>
      <p:nvGrpSpPr>
        <p:cNvPr id="1" name=""/>
        <p:cNvGrpSpPr/>
        <p:nvPr/>
      </p:nvGrpSpPr>
      <p:grpSpPr>
        <a:xfrm>
          <a:off x="0" y="0"/>
          <a:ext cx="0" cy="0"/>
          <a:chOff x="0" y="0"/>
          <a:chExt cx="0" cy="0"/>
        </a:xfrm>
      </p:grpSpPr>
      <p:sp>
        <p:nvSpPr>
          <p:cNvPr id="20" name="标题 1"/>
          <p:cNvSpPr>
            <a:spLocks noGrp="1"/>
          </p:cNvSpPr>
          <p:nvPr>
            <p:ph type="title" hasCustomPrompt="1"/>
          </p:nvPr>
        </p:nvSpPr>
        <p:spPr>
          <a:xfrm>
            <a:off x="1990800" y="3848400"/>
            <a:ext cx="7768800" cy="766800"/>
          </a:xfrm>
        </p:spPr>
        <p:txBody>
          <a:bodyPr lIns="90000" tIns="46800" rIns="90000" bIns="46800" anchor="b" anchorCtr="0">
            <a:normAutofit/>
          </a:bodyPr>
          <a:lstStyle>
            <a:lvl1pPr>
              <a:defRPr sz="4400"/>
            </a:lvl1pPr>
          </a:lstStyle>
          <a:p>
            <a:r>
              <a:rPr lang="zh-CN" altLang="en-US" dirty="0"/>
              <a:t>单击此处编辑标题</a:t>
            </a:r>
            <a:endParaRPr/>
          </a:p>
        </p:txBody>
      </p:sp>
      <p:sp>
        <p:nvSpPr>
          <p:cNvPr id="21" name="文本占位符 2"/>
          <p:cNvSpPr>
            <a:spLocks noGrp="1"/>
          </p:cNvSpPr>
          <p:nvPr>
            <p:ph type="body" idx="1" hasCustomPrompt="1"/>
          </p:nvPr>
        </p:nvSpPr>
        <p:spPr>
          <a:xfrm>
            <a:off x="1990800" y="4615200"/>
            <a:ext cx="7768800" cy="867600"/>
          </a:xfrm>
        </p:spPr>
        <p:txBody>
          <a:bodyPr lIns="90000" tIns="46800" rIns="90000" bIns="46800">
            <a:normAutofit/>
          </a:bodyPr>
          <a:lstStyle>
            <a:lvl1pPr marL="0" indent="0">
              <a:buNone/>
              <a:defRPr sz="1800">
                <a:solidFill>
                  <a:schemeClr val="tx1">
                    <a:lumMod val="65000"/>
                    <a:lumOff val="35000"/>
                  </a:schemeClr>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endParaRPr/>
          </a:p>
        </p:txBody>
      </p:sp>
      <p:sp>
        <p:nvSpPr>
          <p:cNvPr id="22" name="日期占位符 3"/>
          <p:cNvSpPr>
            <a:spLocks noGrp="1"/>
          </p:cNvSpPr>
          <p:nvPr>
            <p:ph type="dt" sz="half" idx="10"/>
          </p:nvPr>
        </p:nvSpPr>
        <p:spPr/>
        <p:txBody>
          <a:bodyPr/>
          <a:lstStyle/>
          <a:p>
            <a:fld id="{760FBDFE-C587-4B4C-A407-44438C67B59E}" type="datetimeFigureOut">
              <a:rPr lang="zh-MO" altLang="en-US"/>
              <a:t>21/10/2024</a:t>
            </a:fld>
            <a:endParaRPr lang="zh-CN" altLang="en-US" dirty="0"/>
          </a:p>
        </p:txBody>
      </p:sp>
      <p:sp>
        <p:nvSpPr>
          <p:cNvPr id="23" name="页脚占位符 4"/>
          <p:cNvSpPr>
            <a:spLocks noGrp="1"/>
          </p:cNvSpPr>
          <p:nvPr>
            <p:ph type="ftr" sz="quarter" idx="11"/>
          </p:nvPr>
        </p:nvSpPr>
        <p:spPr/>
        <p:txBody>
          <a:bodyPr/>
          <a:lstStyle/>
          <a:p>
            <a:endParaRPr lang="zh-CN" altLang="en-US"/>
          </a:p>
        </p:txBody>
      </p:sp>
      <p:sp>
        <p:nvSpPr>
          <p:cNvPr id="24" name="灯片编号占位符 5"/>
          <p:cNvSpPr>
            <a:spLocks noGrp="1"/>
          </p:cNvSpPr>
          <p:nvPr>
            <p:ph type="sldNum" sz="quarter" idx="12"/>
          </p:nvPr>
        </p:nvSpPr>
        <p:spPr/>
        <p:txBody>
          <a:bodyPr/>
          <a:lstStyle/>
          <a:p>
            <a:fld id="{49AE70B2-8BF9-45C0-BB95-33D1B9D3A854}" type="slidenum">
              <a:rPr/>
              <a:t>‹#›</a:t>
            </a:fld>
            <a:endParaRPr lang="zh-CN" alt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cSld name="两栏内容">
    <p:spTree>
      <p:nvGrpSpPr>
        <p:cNvPr id="1" name=""/>
        <p:cNvGrpSpPr/>
        <p:nvPr/>
      </p:nvGrpSpPr>
      <p:grpSpPr>
        <a:xfrm>
          <a:off x="0" y="0"/>
          <a:ext cx="0" cy="0"/>
          <a:chOff x="0" y="0"/>
          <a:chExt cx="0" cy="0"/>
        </a:xfrm>
      </p:grpSpPr>
      <p:sp>
        <p:nvSpPr>
          <p:cNvPr id="26" name="标题 1"/>
          <p:cNvSpPr>
            <a:spLocks noGrp="1"/>
          </p:cNvSpPr>
          <p:nvPr>
            <p:ph type="title"/>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endParaRPr/>
          </a:p>
        </p:txBody>
      </p:sp>
      <p:sp>
        <p:nvSpPr>
          <p:cNvPr id="27" name="内容占位符 2"/>
          <p:cNvSpPr>
            <a:spLocks noGrp="1"/>
          </p:cNvSpPr>
          <p:nvPr>
            <p:ph sz="half" idx="1"/>
          </p:nvPr>
        </p:nvSpPr>
        <p:spPr>
          <a:xfrm>
            <a:off x="608400" y="1501200"/>
            <a:ext cx="5176800" cy="4748400"/>
          </a:xfrm>
        </p:spPr>
        <p:txBody>
          <a:bodyPr vert="horz" lIns="90000" tIns="46800" rIns="90000" bIns="46800" rtlCol="0">
            <a:normAutofit/>
          </a:bodyPr>
          <a:lstStyle/>
          <a:p>
            <a:pPr lvl="0"/>
            <a:r>
              <a:rPr lang="zh-CN" altLang="en-US"/>
              <a:t>单击此处编辑母版文本样式</a:t>
            </a:r>
            <a:endParaRPr/>
          </a:p>
          <a:p>
            <a:pPr lvl="1"/>
            <a:r>
              <a:rPr lang="zh-CN" altLang="en-US"/>
              <a:t>第二级</a:t>
            </a:r>
            <a:endParaRPr/>
          </a:p>
          <a:p>
            <a:pPr lvl="2"/>
            <a:r>
              <a:rPr lang="zh-CN" altLang="en-US"/>
              <a:t>第三级</a:t>
            </a:r>
            <a:endParaRPr/>
          </a:p>
          <a:p>
            <a:pPr lvl="3"/>
            <a:r>
              <a:rPr lang="zh-CN" altLang="en-US"/>
              <a:t>第四级</a:t>
            </a:r>
            <a:endParaRPr/>
          </a:p>
          <a:p>
            <a:pPr lvl="4"/>
            <a:r>
              <a:rPr lang="zh-CN" altLang="en-US"/>
              <a:t>第五级</a:t>
            </a:r>
            <a:endParaRPr/>
          </a:p>
        </p:txBody>
      </p:sp>
      <p:sp>
        <p:nvSpPr>
          <p:cNvPr id="28" name="内容占位符 3"/>
          <p:cNvSpPr>
            <a:spLocks noGrp="1"/>
          </p:cNvSpPr>
          <p:nvPr>
            <p:ph sz="half" idx="2"/>
          </p:nvPr>
        </p:nvSpPr>
        <p:spPr>
          <a:xfrm>
            <a:off x="6411600" y="1501200"/>
            <a:ext cx="5176800" cy="4748400"/>
          </a:xfrm>
        </p:spPr>
        <p:txBody>
          <a:bodyPr lIns="90000" tIns="46800" rIns="90000" bIns="46800">
            <a:normAutofit/>
          </a:bodyPr>
          <a:lstStyle/>
          <a:p>
            <a:pPr lvl="0"/>
            <a:r>
              <a:rPr lang="zh-CN" altLang="en-US" dirty="0"/>
              <a:t>单击此处编辑母版文本样式</a:t>
            </a:r>
            <a:endParaRPr/>
          </a:p>
          <a:p>
            <a:pPr lvl="1"/>
            <a:r>
              <a:rPr lang="zh-CN" altLang="en-US" dirty="0"/>
              <a:t>第二级</a:t>
            </a:r>
            <a:endParaRPr/>
          </a:p>
          <a:p>
            <a:pPr lvl="2"/>
            <a:r>
              <a:rPr lang="zh-CN" altLang="en-US" dirty="0"/>
              <a:t>第三级</a:t>
            </a:r>
            <a:endParaRPr/>
          </a:p>
          <a:p>
            <a:pPr lvl="3"/>
            <a:r>
              <a:rPr lang="zh-CN" altLang="en-US" dirty="0"/>
              <a:t>第四级</a:t>
            </a:r>
            <a:endParaRPr/>
          </a:p>
          <a:p>
            <a:pPr lvl="4"/>
            <a:r>
              <a:rPr lang="zh-CN" altLang="en-US" dirty="0"/>
              <a:t>第五级</a:t>
            </a:r>
            <a:endParaRPr/>
          </a:p>
        </p:txBody>
      </p:sp>
      <p:sp>
        <p:nvSpPr>
          <p:cNvPr id="29" name="日期占位符 4"/>
          <p:cNvSpPr>
            <a:spLocks noGrp="1"/>
          </p:cNvSpPr>
          <p:nvPr>
            <p:ph type="dt" sz="half" idx="10"/>
          </p:nvPr>
        </p:nvSpPr>
        <p:spPr/>
        <p:txBody>
          <a:bodyPr/>
          <a:lstStyle/>
          <a:p>
            <a:fld id="{760FBDFE-C587-4B4C-A407-44438C67B59E}" type="datetimeFigureOut">
              <a:rPr lang="zh-MO" altLang="en-US"/>
              <a:t>21/10/2024</a:t>
            </a:fld>
            <a:endParaRPr lang="zh-CN" altLang="en-US" dirty="0"/>
          </a:p>
        </p:txBody>
      </p:sp>
      <p:sp>
        <p:nvSpPr>
          <p:cNvPr id="30" name="页脚占位符 5"/>
          <p:cNvSpPr>
            <a:spLocks noGrp="1"/>
          </p:cNvSpPr>
          <p:nvPr>
            <p:ph type="ftr" sz="quarter" idx="11"/>
          </p:nvPr>
        </p:nvSpPr>
        <p:spPr/>
        <p:txBody>
          <a:bodyPr/>
          <a:lstStyle/>
          <a:p>
            <a:endParaRPr lang="zh-CN" altLang="en-US"/>
          </a:p>
        </p:txBody>
      </p:sp>
      <p:sp>
        <p:nvSpPr>
          <p:cNvPr id="31" name="灯片编号占位符 6"/>
          <p:cNvSpPr>
            <a:spLocks noGrp="1"/>
          </p:cNvSpPr>
          <p:nvPr>
            <p:ph type="sldNum" sz="quarter" idx="12"/>
          </p:nvPr>
        </p:nvSpPr>
        <p:spPr/>
        <p:txBody>
          <a:bodyPr/>
          <a:lstStyle/>
          <a:p>
            <a:fld id="{49AE70B2-8BF9-45C0-BB95-33D1B9D3A854}" type="slidenum">
              <a:rPr/>
              <a:t>‹#›</a:t>
            </a:fld>
            <a:endParaRPr lang="zh-CN" alt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cSld name="比较">
    <p:spTree>
      <p:nvGrpSpPr>
        <p:cNvPr id="1" name=""/>
        <p:cNvGrpSpPr/>
        <p:nvPr/>
      </p:nvGrpSpPr>
      <p:grpSpPr>
        <a:xfrm>
          <a:off x="0" y="0"/>
          <a:ext cx="0" cy="0"/>
          <a:chOff x="0" y="0"/>
          <a:chExt cx="0" cy="0"/>
        </a:xfrm>
      </p:grpSpPr>
      <p:sp>
        <p:nvSpPr>
          <p:cNvPr id="33" name="标题 1"/>
          <p:cNvSpPr>
            <a:spLocks noGrp="1"/>
          </p:cNvSpPr>
          <p:nvPr>
            <p:ph type="title"/>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endParaRPr/>
          </a:p>
        </p:txBody>
      </p:sp>
      <p:sp>
        <p:nvSpPr>
          <p:cNvPr id="34" name="文本占位符 2"/>
          <p:cNvSpPr>
            <a:spLocks noGrp="1"/>
          </p:cNvSpPr>
          <p:nvPr>
            <p:ph type="body" idx="1" hasCustomPrompt="1"/>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a:p>
        </p:txBody>
      </p:sp>
      <p:sp>
        <p:nvSpPr>
          <p:cNvPr id="35" name="内容占位符 3"/>
          <p:cNvSpPr>
            <a:spLocks noGrp="1"/>
          </p:cNvSpPr>
          <p:nvPr>
            <p:ph sz="half" idx="2"/>
          </p:nvPr>
        </p:nvSpPr>
        <p:spPr>
          <a:xfrm>
            <a:off x="608400" y="1854000"/>
            <a:ext cx="5342400" cy="4395600"/>
          </a:xfrm>
        </p:spPr>
        <p:txBody>
          <a:bodyPr vert="horz" lIns="101600" tIns="0" rIns="82550" bIns="0" rtlCol="0">
            <a:normAutofit/>
          </a:bodyPr>
          <a:lstStyle/>
          <a:p>
            <a:pPr lvl="0"/>
            <a:r>
              <a:rPr lang="zh-CN" altLang="en-US"/>
              <a:t>单击此处编辑母版文本样式</a:t>
            </a:r>
            <a:endParaRPr/>
          </a:p>
          <a:p>
            <a:pPr lvl="1"/>
            <a:r>
              <a:rPr lang="zh-CN" altLang="en-US"/>
              <a:t>第二级</a:t>
            </a:r>
            <a:endParaRPr/>
          </a:p>
          <a:p>
            <a:pPr lvl="2"/>
            <a:r>
              <a:rPr lang="zh-CN" altLang="en-US"/>
              <a:t>第三级</a:t>
            </a:r>
            <a:endParaRPr/>
          </a:p>
          <a:p>
            <a:pPr lvl="3"/>
            <a:r>
              <a:rPr lang="zh-CN" altLang="en-US"/>
              <a:t>第四级</a:t>
            </a:r>
            <a:endParaRPr/>
          </a:p>
          <a:p>
            <a:pPr lvl="4"/>
            <a:r>
              <a:rPr lang="zh-CN" altLang="en-US"/>
              <a:t>第五级</a:t>
            </a:r>
            <a:endParaRPr/>
          </a:p>
        </p:txBody>
      </p:sp>
      <p:sp>
        <p:nvSpPr>
          <p:cNvPr id="36" name="文本占位符 4"/>
          <p:cNvSpPr>
            <a:spLocks noGrp="1"/>
          </p:cNvSpPr>
          <p:nvPr>
            <p:ph type="body" sz="quarter" idx="3" hasCustomPrompt="1"/>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单击此处编辑文本</a:t>
            </a:r>
            <a:endParaRPr/>
          </a:p>
        </p:txBody>
      </p:sp>
      <p:sp>
        <p:nvSpPr>
          <p:cNvPr id="37" name="内容占位符 5"/>
          <p:cNvSpPr>
            <a:spLocks noGrp="1"/>
          </p:cNvSpPr>
          <p:nvPr>
            <p:ph sz="quarter" idx="4"/>
          </p:nvPr>
        </p:nvSpPr>
        <p:spPr>
          <a:xfrm>
            <a:off x="6235750" y="1854000"/>
            <a:ext cx="5342400" cy="4395600"/>
          </a:xfrm>
        </p:spPr>
        <p:txBody>
          <a:bodyPr vert="horz" lIns="101600" tIns="0" rIns="82550" bIns="0" rtlCol="0">
            <a:normAutofit/>
          </a:bodyPr>
          <a:lstStyle/>
          <a:p>
            <a:pPr lvl="0"/>
            <a:r>
              <a:rPr lang="zh-CN" altLang="en-US"/>
              <a:t>单击此处编辑母版文本样式</a:t>
            </a:r>
            <a:endParaRPr/>
          </a:p>
          <a:p>
            <a:pPr lvl="1"/>
            <a:r>
              <a:rPr lang="zh-CN" altLang="en-US"/>
              <a:t>第二级</a:t>
            </a:r>
            <a:endParaRPr/>
          </a:p>
          <a:p>
            <a:pPr lvl="2"/>
            <a:r>
              <a:rPr lang="zh-CN" altLang="en-US"/>
              <a:t>第三级</a:t>
            </a:r>
            <a:endParaRPr/>
          </a:p>
          <a:p>
            <a:pPr lvl="3"/>
            <a:r>
              <a:rPr lang="zh-CN" altLang="en-US"/>
              <a:t>第四级</a:t>
            </a:r>
            <a:endParaRPr/>
          </a:p>
          <a:p>
            <a:pPr lvl="4"/>
            <a:r>
              <a:rPr lang="zh-CN" altLang="en-US"/>
              <a:t>第五级</a:t>
            </a:r>
            <a:endParaRPr/>
          </a:p>
        </p:txBody>
      </p:sp>
      <p:sp>
        <p:nvSpPr>
          <p:cNvPr id="38" name="日期占位符 6"/>
          <p:cNvSpPr>
            <a:spLocks noGrp="1"/>
          </p:cNvSpPr>
          <p:nvPr>
            <p:ph type="dt" sz="half" idx="10"/>
          </p:nvPr>
        </p:nvSpPr>
        <p:spPr/>
        <p:txBody>
          <a:bodyPr/>
          <a:lstStyle/>
          <a:p>
            <a:fld id="{760FBDFE-C587-4B4C-A407-44438C67B59E}" type="datetimeFigureOut">
              <a:rPr lang="zh-MO" altLang="en-US"/>
              <a:t>21/10/2024</a:t>
            </a:fld>
            <a:endParaRPr lang="zh-CN" altLang="en-US" dirty="0"/>
          </a:p>
        </p:txBody>
      </p:sp>
      <p:sp>
        <p:nvSpPr>
          <p:cNvPr id="39" name="页脚占位符 7"/>
          <p:cNvSpPr>
            <a:spLocks noGrp="1"/>
          </p:cNvSpPr>
          <p:nvPr>
            <p:ph type="ftr" sz="quarter" idx="11"/>
          </p:nvPr>
        </p:nvSpPr>
        <p:spPr/>
        <p:txBody>
          <a:bodyPr/>
          <a:lstStyle/>
          <a:p>
            <a:endParaRPr lang="zh-CN" altLang="en-US"/>
          </a:p>
        </p:txBody>
      </p:sp>
      <p:sp>
        <p:nvSpPr>
          <p:cNvPr id="40" name="灯片编号占位符 8"/>
          <p:cNvSpPr>
            <a:spLocks noGrp="1"/>
          </p:cNvSpPr>
          <p:nvPr>
            <p:ph type="sldNum" sz="quarter" idx="12"/>
          </p:nvPr>
        </p:nvSpPr>
        <p:spPr/>
        <p:txBody>
          <a:bodyPr/>
          <a:lstStyle/>
          <a:p>
            <a:fld id="{49AE70B2-8BF9-45C0-BB95-33D1B9D3A854}" type="slidenum">
              <a:rPr/>
              <a:t>‹#›</a:t>
            </a:fld>
            <a:endParaRPr lang="zh-CN" alt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cSld name="仅标题">
    <p:spTree>
      <p:nvGrpSpPr>
        <p:cNvPr id="1" name=""/>
        <p:cNvGrpSpPr/>
        <p:nvPr/>
      </p:nvGrpSpPr>
      <p:grpSpPr>
        <a:xfrm>
          <a:off x="0" y="0"/>
          <a:ext cx="0" cy="0"/>
          <a:chOff x="0" y="0"/>
          <a:chExt cx="0" cy="0"/>
        </a:xfrm>
      </p:grpSpPr>
      <p:sp>
        <p:nvSpPr>
          <p:cNvPr id="42" name="标题 1"/>
          <p:cNvSpPr>
            <a:spLocks noGrp="1"/>
          </p:cNvSpPr>
          <p:nvPr>
            <p:ph type="title"/>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endParaRPr/>
          </a:p>
        </p:txBody>
      </p:sp>
      <p:sp>
        <p:nvSpPr>
          <p:cNvPr id="43" name="日期占位符 2"/>
          <p:cNvSpPr>
            <a:spLocks noGrp="1"/>
          </p:cNvSpPr>
          <p:nvPr>
            <p:ph type="dt" sz="half" idx="10"/>
          </p:nvPr>
        </p:nvSpPr>
        <p:spPr/>
        <p:txBody>
          <a:bodyPr/>
          <a:lstStyle/>
          <a:p>
            <a:fld id="{760FBDFE-C587-4B4C-A407-44438C67B59E}" type="datetimeFigureOut">
              <a:rPr lang="zh-MO" altLang="en-US"/>
              <a:t>21/10/2024</a:t>
            </a:fld>
            <a:endParaRPr lang="zh-CN" altLang="en-US" dirty="0"/>
          </a:p>
        </p:txBody>
      </p:sp>
      <p:sp>
        <p:nvSpPr>
          <p:cNvPr id="44" name="页脚占位符 3"/>
          <p:cNvSpPr>
            <a:spLocks noGrp="1"/>
          </p:cNvSpPr>
          <p:nvPr>
            <p:ph type="ftr" sz="quarter" idx="11"/>
          </p:nvPr>
        </p:nvSpPr>
        <p:spPr/>
        <p:txBody>
          <a:bodyPr/>
          <a:lstStyle/>
          <a:p>
            <a:endParaRPr lang="zh-CN" altLang="en-US"/>
          </a:p>
        </p:txBody>
      </p:sp>
      <p:sp>
        <p:nvSpPr>
          <p:cNvPr id="45" name="灯片编号占位符 4"/>
          <p:cNvSpPr>
            <a:spLocks noGrp="1"/>
          </p:cNvSpPr>
          <p:nvPr>
            <p:ph type="sldNum" sz="quarter" idx="12"/>
          </p:nvPr>
        </p:nvSpPr>
        <p:spPr/>
        <p:txBody>
          <a:bodyPr/>
          <a:lstStyle/>
          <a:p>
            <a:fld id="{49AE70B2-8BF9-45C0-BB95-33D1B9D3A854}" type="slidenum">
              <a:rPr/>
              <a:t>‹#›</a:t>
            </a:fld>
            <a:endParaRPr lang="zh-CN" alt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47" name="日期占位符 1"/>
          <p:cNvSpPr>
            <a:spLocks noGrp="1"/>
          </p:cNvSpPr>
          <p:nvPr>
            <p:ph type="dt" sz="half" idx="10"/>
          </p:nvPr>
        </p:nvSpPr>
        <p:spPr/>
        <p:txBody>
          <a:bodyPr/>
          <a:lstStyle/>
          <a:p>
            <a:fld id="{760FBDFE-C587-4B4C-A407-44438C67B59E}" type="datetimeFigureOut">
              <a:rPr lang="zh-MO" altLang="en-US"/>
              <a:t>21/10/2024</a:t>
            </a:fld>
            <a:endParaRPr lang="zh-CN" altLang="en-US" dirty="0"/>
          </a:p>
        </p:txBody>
      </p:sp>
      <p:sp>
        <p:nvSpPr>
          <p:cNvPr id="48" name="页脚占位符 2"/>
          <p:cNvSpPr>
            <a:spLocks noGrp="1"/>
          </p:cNvSpPr>
          <p:nvPr>
            <p:ph type="ftr" sz="quarter" idx="11"/>
          </p:nvPr>
        </p:nvSpPr>
        <p:spPr/>
        <p:txBody>
          <a:bodyPr/>
          <a:lstStyle/>
          <a:p>
            <a:endParaRPr lang="zh-CN" altLang="en-US"/>
          </a:p>
        </p:txBody>
      </p:sp>
      <p:sp>
        <p:nvSpPr>
          <p:cNvPr id="49" name="灯片编号占位符 3"/>
          <p:cNvSpPr>
            <a:spLocks noGrp="1"/>
          </p:cNvSpPr>
          <p:nvPr>
            <p:ph type="sldNum" sz="quarter" idx="12"/>
          </p:nvPr>
        </p:nvSpPr>
        <p:spPr/>
        <p:txBody>
          <a:bodyPr/>
          <a:lstStyle/>
          <a:p>
            <a:fld id="{49AE70B2-8BF9-45C0-BB95-33D1B9D3A854}" type="slidenum">
              <a:rPr/>
              <a:t>‹#›</a:t>
            </a:fld>
            <a:endParaRPr lang="zh-CN" alt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图片与标题">
    <p:spTree>
      <p:nvGrpSpPr>
        <p:cNvPr id="1" name=""/>
        <p:cNvGrpSpPr/>
        <p:nvPr/>
      </p:nvGrpSpPr>
      <p:grpSpPr>
        <a:xfrm>
          <a:off x="0" y="0"/>
          <a:ext cx="0" cy="0"/>
          <a:chOff x="0" y="0"/>
          <a:chExt cx="0" cy="0"/>
        </a:xfrm>
      </p:grpSpPr>
      <p:sp>
        <p:nvSpPr>
          <p:cNvPr id="51" name="图片占位符 2"/>
          <p:cNvSpPr>
            <a:spLocks noGrp="1"/>
          </p:cNvSpPr>
          <p:nvPr>
            <p:ph type="pic" idx="1"/>
          </p:nvPr>
        </p:nvSpPr>
        <p:spPr>
          <a:xfrm>
            <a:off x="608400" y="1555200"/>
            <a:ext cx="5233077" cy="4608000"/>
          </a:xfrm>
        </p:spPr>
        <p:txBody>
          <a:bodyPr vert="horz" lIns="90000" tIns="46800" rIns="90000" bIns="46800" rtlCol="0">
            <a:normAutofit/>
          </a:bodyPr>
          <a:lstStyle>
            <a:lvl1pPr>
              <a:buNone/>
              <a:defRPr sz="1600"/>
            </a:lvl1pPr>
          </a:lstStyle>
          <a:p>
            <a:pPr lvl="0"/>
            <a:endParaRPr lang="zh-CN" altLang="en-US"/>
          </a:p>
        </p:txBody>
      </p:sp>
      <p:sp>
        <p:nvSpPr>
          <p:cNvPr id="52" name="文本占位符 3"/>
          <p:cNvSpPr>
            <a:spLocks noGrp="1"/>
          </p:cNvSpPr>
          <p:nvPr>
            <p:ph type="body" sz="half" idx="2"/>
          </p:nvPr>
        </p:nvSpPr>
        <p:spPr>
          <a:xfrm>
            <a:off x="6350400" y="1555200"/>
            <a:ext cx="5227200" cy="4608000"/>
          </a:xfrm>
        </p:spPr>
        <p:txBody>
          <a:bodyPr vert="horz" lIns="90000" tIns="46800" rIns="90000" bIns="46800" rtlCol="0">
            <a:normAutofit/>
          </a:bodyPr>
          <a:lstStyle>
            <a:lvl1pPr>
              <a:buNone/>
              <a:defRPr sz="1600"/>
            </a:lvl1pPr>
          </a:lstStyle>
          <a:p>
            <a:pPr lvl="0"/>
            <a:r>
              <a:rPr lang="zh-CN" altLang="en-US"/>
              <a:t>单击此处编辑母版文本样式</a:t>
            </a:r>
            <a:endParaRPr/>
          </a:p>
        </p:txBody>
      </p:sp>
      <p:sp>
        <p:nvSpPr>
          <p:cNvPr id="53" name="日期占位符 4"/>
          <p:cNvSpPr>
            <a:spLocks noGrp="1"/>
          </p:cNvSpPr>
          <p:nvPr>
            <p:ph type="dt" sz="half" idx="10"/>
          </p:nvPr>
        </p:nvSpPr>
        <p:spPr/>
        <p:txBody>
          <a:bodyPr/>
          <a:lstStyle/>
          <a:p>
            <a:fld id="{9EFD9D74-47D9-4702-A33C-335B63B48DBF}" type="datetimeFigureOut">
              <a:rPr lang="zh-MO" altLang="en-US"/>
              <a:t>21/10/2024</a:t>
            </a:fld>
            <a:endParaRPr lang="zh-CN" altLang="en-US" dirty="0"/>
          </a:p>
        </p:txBody>
      </p:sp>
      <p:sp>
        <p:nvSpPr>
          <p:cNvPr id="54" name="页脚占位符 5"/>
          <p:cNvSpPr>
            <a:spLocks noGrp="1"/>
          </p:cNvSpPr>
          <p:nvPr>
            <p:ph type="ftr" sz="quarter" idx="11"/>
          </p:nvPr>
        </p:nvSpPr>
        <p:spPr/>
        <p:txBody>
          <a:bodyPr/>
          <a:lstStyle/>
          <a:p>
            <a:endParaRPr lang="zh-CN" altLang="en-US" dirty="0"/>
          </a:p>
        </p:txBody>
      </p:sp>
      <p:sp>
        <p:nvSpPr>
          <p:cNvPr id="55" name="灯片编号占位符 6"/>
          <p:cNvSpPr>
            <a:spLocks noGrp="1"/>
          </p:cNvSpPr>
          <p:nvPr>
            <p:ph type="sldNum" sz="quarter" idx="12"/>
          </p:nvPr>
        </p:nvSpPr>
        <p:spPr/>
        <p:txBody>
          <a:bodyPr/>
          <a:lstStyle/>
          <a:p>
            <a:fld id="{FABC47A4-756D-490B-A52F-7D9E2C9FC05F}" type="slidenum">
              <a:rPr/>
              <a:t>‹#›</a:t>
            </a:fld>
            <a:endParaRPr lang="zh-CN" altLang="en-US" dirty="0"/>
          </a:p>
        </p:txBody>
      </p:sp>
      <p:sp>
        <p:nvSpPr>
          <p:cNvPr id="56" name="标题 8"/>
          <p:cNvSpPr>
            <a:spLocks noGrp="1"/>
          </p:cNvSpPr>
          <p:nvPr>
            <p:ph type="title"/>
          </p:nvPr>
        </p:nvSpPr>
        <p:spPr/>
        <p:txBody>
          <a:bodyPr/>
          <a:lstStyle/>
          <a:p>
            <a:r>
              <a:rPr lang="zh-CN" altLang="en-US"/>
              <a:t>单击此处编辑母版标题样式</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cSld name="竖排标题与文本">
    <p:spTree>
      <p:nvGrpSpPr>
        <p:cNvPr id="1" name=""/>
        <p:cNvGrpSpPr/>
        <p:nvPr/>
      </p:nvGrpSpPr>
      <p:grpSpPr>
        <a:xfrm>
          <a:off x="0" y="0"/>
          <a:ext cx="0" cy="0"/>
          <a:chOff x="0" y="0"/>
          <a:chExt cx="0" cy="0"/>
        </a:xfrm>
      </p:grpSpPr>
      <p:sp>
        <p:nvSpPr>
          <p:cNvPr id="58" name="竖排标题 1"/>
          <p:cNvSpPr>
            <a:spLocks noGrp="1"/>
          </p:cNvSpPr>
          <p:nvPr>
            <p:ph type="title" orient="vert" hasCustomPrompt="1"/>
          </p:nvPr>
        </p:nvSpPr>
        <p:spPr>
          <a:xfrm>
            <a:off x="10234800" y="914400"/>
            <a:ext cx="1044000" cy="5029200"/>
          </a:xfrm>
        </p:spPr>
        <p:txBody>
          <a:bodyPr vert="eaVert" lIns="90000" tIns="46800" rIns="90000" bIns="46800" rtlCol="0" anchor="ctr" anchorCtr="0">
            <a:normAutofit/>
          </a:bodyPr>
          <a:lstStyle>
            <a:lvl1pPr>
              <a:buNone/>
              <a:defRPr sz="2800"/>
            </a:lvl1pPr>
          </a:lstStyle>
          <a:p>
            <a:pPr lvl="0"/>
            <a:r>
              <a:rPr lang="zh-CN" altLang="en-US"/>
              <a:t>单击此处编辑标题</a:t>
            </a:r>
            <a:endParaRPr/>
          </a:p>
        </p:txBody>
      </p:sp>
      <p:sp>
        <p:nvSpPr>
          <p:cNvPr id="59" name="竖排文字占位符 2"/>
          <p:cNvSpPr>
            <a:spLocks noGrp="1"/>
          </p:cNvSpPr>
          <p:nvPr>
            <p:ph type="body" orient="vert" idx="1"/>
          </p:nvPr>
        </p:nvSpPr>
        <p:spPr>
          <a:xfrm>
            <a:off x="914400" y="914400"/>
            <a:ext cx="9169200" cy="5029200"/>
          </a:xfrm>
        </p:spPr>
        <p:txBody>
          <a:bodyPr vert="eaVert" lIns="46800" tIns="46800" rIns="46800" bIns="46800"/>
          <a:lstStyle>
            <a:lvl1pPr marL="228600" indent="-228600">
              <a:spcAft>
                <a:spcPts val="1000"/>
              </a:spcAft>
              <a:defRPr spc="300"/>
            </a:lvl1pPr>
            <a:lvl2pPr marL="685800" indent="-228600">
              <a:defRPr spc="300"/>
            </a:lvl2pPr>
            <a:lvl3pPr marL="1143000" indent="-228600">
              <a:defRPr spc="300"/>
            </a:lvl3pPr>
            <a:lvl4pPr marL="1600200" indent="-228600">
              <a:defRPr spc="300"/>
            </a:lvl4pPr>
            <a:lvl5pPr marL="2057400" indent="-228600">
              <a:defRPr spc="300"/>
            </a:lvl5pPr>
          </a:lstStyle>
          <a:p>
            <a:pPr lvl="0"/>
            <a:r>
              <a:rPr lang="zh-CN" altLang="en-US" dirty="0"/>
              <a:t>单击此处编辑母版文本样式</a:t>
            </a:r>
            <a:endParaRPr/>
          </a:p>
          <a:p>
            <a:pPr lvl="1"/>
            <a:r>
              <a:rPr lang="zh-CN" altLang="en-US" dirty="0"/>
              <a:t>第二级</a:t>
            </a:r>
            <a:endParaRPr/>
          </a:p>
          <a:p>
            <a:pPr lvl="2"/>
            <a:r>
              <a:rPr lang="zh-CN" altLang="en-US" dirty="0"/>
              <a:t>第三级</a:t>
            </a:r>
            <a:endParaRPr/>
          </a:p>
          <a:p>
            <a:pPr lvl="3"/>
            <a:r>
              <a:rPr lang="zh-CN" altLang="en-US" dirty="0"/>
              <a:t>第四级</a:t>
            </a:r>
            <a:endParaRPr/>
          </a:p>
          <a:p>
            <a:pPr lvl="4"/>
            <a:r>
              <a:rPr lang="zh-CN" altLang="en-US" dirty="0"/>
              <a:t>第五级</a:t>
            </a:r>
            <a:endParaRPr/>
          </a:p>
        </p:txBody>
      </p:sp>
      <p:sp>
        <p:nvSpPr>
          <p:cNvPr id="60" name="日期占位符 3"/>
          <p:cNvSpPr>
            <a:spLocks noGrp="1"/>
          </p:cNvSpPr>
          <p:nvPr>
            <p:ph type="dt" sz="half" idx="10"/>
          </p:nvPr>
        </p:nvSpPr>
        <p:spPr/>
        <p:txBody>
          <a:bodyPr/>
          <a:lstStyle/>
          <a:p>
            <a:fld id="{760FBDFE-C587-4B4C-A407-44438C67B59E}" type="datetimeFigureOut">
              <a:rPr lang="zh-MO" altLang="en-US"/>
              <a:t>21/10/2024</a:t>
            </a:fld>
            <a:endParaRPr lang="zh-CN" altLang="en-US" dirty="0"/>
          </a:p>
        </p:txBody>
      </p:sp>
      <p:sp>
        <p:nvSpPr>
          <p:cNvPr id="61" name="页脚占位符 4"/>
          <p:cNvSpPr>
            <a:spLocks noGrp="1"/>
          </p:cNvSpPr>
          <p:nvPr>
            <p:ph type="ftr" sz="quarter" idx="11"/>
          </p:nvPr>
        </p:nvSpPr>
        <p:spPr/>
        <p:txBody>
          <a:bodyPr/>
          <a:lstStyle/>
          <a:p>
            <a:endParaRPr lang="zh-CN" altLang="en-US"/>
          </a:p>
        </p:txBody>
      </p:sp>
      <p:sp>
        <p:nvSpPr>
          <p:cNvPr id="62" name="灯片编号占位符 5"/>
          <p:cNvSpPr>
            <a:spLocks noGrp="1"/>
          </p:cNvSpPr>
          <p:nvPr>
            <p:ph type="sldNum" sz="quarter" idx="12"/>
          </p:nvPr>
        </p:nvSpPr>
        <p:spPr/>
        <p:txBody>
          <a:bodyPr/>
          <a:lstStyle/>
          <a:p>
            <a:fld id="{49AE70B2-8BF9-45C0-BB95-33D1B9D3A854}" type="slidenum">
              <a:rPr/>
              <a:t>‹#›</a:t>
            </a:fld>
            <a:endParaRPr lang="zh-CN"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2.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3.xml"/><Relationship Id="rId1" Type="http://schemas.openxmlformats.org/officeDocument/2006/relationships/slideLayout" Target="../slideLayouts/slideLayout13.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4.xml"/><Relationship Id="rId1" Type="http://schemas.openxmlformats.org/officeDocument/2006/relationships/slideLayout" Target="../slideLayouts/slideLayout14.xml"/></Relationships>
</file>

<file path=ppt/slideMasters/_rels/slideMaster5.xml.rels><?xml version="1.0" encoding="UTF-8" standalone="yes"?>
<Relationships xmlns="http://schemas.openxmlformats.org/package/2006/relationships"><Relationship Id="rId2" Type="http://schemas.openxmlformats.org/officeDocument/2006/relationships/theme" Target="../theme/theme5.xml"/><Relationship Id="rId1"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endParaRPr/>
          </a:p>
        </p:txBody>
      </p:sp>
      <p:sp>
        <p:nvSpPr>
          <p:cNvPr id="3" name="文本占位符 2"/>
          <p:cNvSpPr>
            <a:spLocks noGrp="1"/>
          </p:cNvSpPr>
          <p:nvPr>
            <p:ph type="body" idx="1"/>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endParaRPr/>
          </a:p>
          <a:p>
            <a:pPr lvl="1"/>
            <a:r>
              <a:rPr lang="zh-CN" altLang="en-US" dirty="0"/>
              <a:t>第二级</a:t>
            </a:r>
            <a:endParaRPr/>
          </a:p>
          <a:p>
            <a:pPr lvl="2"/>
            <a:r>
              <a:rPr lang="zh-CN" altLang="en-US" dirty="0"/>
              <a:t>第三级</a:t>
            </a:r>
            <a:endParaRPr/>
          </a:p>
          <a:p>
            <a:pPr lvl="3"/>
            <a:r>
              <a:rPr lang="zh-CN" altLang="en-US" dirty="0"/>
              <a:t>第四级</a:t>
            </a:r>
            <a:endParaRPr/>
          </a:p>
          <a:p>
            <a:pPr lvl="4"/>
            <a:r>
              <a:rPr lang="zh-CN" altLang="en-US" dirty="0"/>
              <a:t>第五级</a:t>
            </a:r>
            <a:endParaRPr/>
          </a:p>
        </p:txBody>
      </p:sp>
      <p:sp>
        <p:nvSpPr>
          <p:cNvPr id="4" name="日期占位符 3"/>
          <p:cNvSpPr>
            <a:spLocks noGrp="1"/>
          </p:cNvSpPr>
          <p:nvPr>
            <p:ph type="dt" sz="half" idx="2"/>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defRPr>
            </a:lvl1pPr>
          </a:lstStyle>
          <a:p>
            <a:fld id="{760FBDFE-C587-4B4C-A407-44438C67B59E}" type="datetimeFigureOut">
              <a:rPr lang="zh-MO" altLang="en-US"/>
              <a:t>21/10/2024</a:t>
            </a:fld>
            <a:endParaRPr lang="zh-CN" altLang="en-US" dirty="0"/>
          </a:p>
        </p:txBody>
      </p:sp>
      <p:sp>
        <p:nvSpPr>
          <p:cNvPr id="5" name="页脚占位符 4"/>
          <p:cNvSpPr>
            <a:spLocks noGrp="1"/>
          </p:cNvSpPr>
          <p:nvPr>
            <p:ph type="ftr" sz="quarter" idx="3"/>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defRPr>
            </a:lvl1pPr>
          </a:lstStyle>
          <a:p>
            <a:endParaRPr lang="zh-CN" altLang="en-US" dirty="0"/>
          </a:p>
        </p:txBody>
      </p:sp>
      <p:sp>
        <p:nvSpPr>
          <p:cNvPr id="6" name="灯片编号占位符 5"/>
          <p:cNvSpPr>
            <a:spLocks noGrp="1"/>
          </p:cNvSpPr>
          <p:nvPr>
            <p:ph type="sldNum" sz="quarter" idx="4"/>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defRPr>
            </a:lvl1pPr>
          </a:lstStyle>
          <a:p>
            <a:fld id="{49AE70B2-8BF9-45C0-BB95-33D1B9D3A854}" type="slidenum">
              <a:rPr/>
              <a:t>‹#›</a:t>
            </a:fld>
            <a:endParaRPr lang="zh-CN" alt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fontAlgn="auto" latinLnBrk="0" hangingPunct="1">
        <a:lnSpc>
          <a:spcPct val="100000"/>
        </a:lnSpc>
        <a:spcBef>
          <a:spcPct val="1"/>
        </a:spcBef>
        <a:buNone/>
        <a:defRPr sz="3600" b="1" u="none" strike="noStrike" kern="1200" cap="none" spc="300" normalizeH="0" baseline="0">
          <a:solidFill>
            <a:schemeClr val="tx1">
              <a:lumMod val="85000"/>
              <a:lumOff val="15000"/>
            </a:schemeClr>
          </a:solidFill>
          <a:uFillTx/>
          <a:latin typeface="+mj-lt"/>
          <a:ea typeface="+mj-ea"/>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6"/>
          <p:cNvSpPr>
            <a:spLocks noChangeAspect="1"/>
          </p:cNvSpPr>
          <p:nvPr userDrawn="1"/>
        </p:nvSpPr>
        <p:spPr>
          <a:xfrm>
            <a:off x="389467" y="347880"/>
            <a:ext cx="11413067"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a:p>
        </p:txBody>
      </p:sp>
      <p:sp>
        <p:nvSpPr>
          <p:cNvPr id="9" name="Rectangle 8"/>
          <p:cNvSpPr/>
          <p:nvPr userDrawn="1"/>
        </p:nvSpPr>
        <p:spPr>
          <a:xfrm>
            <a:off x="8144933" y="1592181"/>
            <a:ext cx="3657601" cy="72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a:p>
        </p:txBody>
      </p:sp>
      <p:sp>
        <p:nvSpPr>
          <p:cNvPr id="10" name="Rectangle 9"/>
          <p:cNvSpPr/>
          <p:nvPr userDrawn="1"/>
        </p:nvSpPr>
        <p:spPr>
          <a:xfrm>
            <a:off x="389467" y="1592181"/>
            <a:ext cx="7687733" cy="7200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a:p>
        </p:txBody>
      </p:sp>
      <p:sp>
        <p:nvSpPr>
          <p:cNvPr id="11"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t">
            <a:normAutofit/>
          </a:bodyPr>
          <a:lstStyle/>
          <a:p>
            <a:pPr lvl="0"/>
            <a:r>
              <a:rPr lang="zh-CN" altLang="en-US" dirty="0"/>
              <a:t>单击此处编辑母版文本样式</a:t>
            </a:r>
            <a:endParaRPr/>
          </a:p>
          <a:p>
            <a:pPr lvl="1"/>
            <a:r>
              <a:rPr lang="zh-CN" altLang="en-US" dirty="0"/>
              <a:t>二级</a:t>
            </a:r>
            <a:endParaRPr/>
          </a:p>
          <a:p>
            <a:pPr lvl="2"/>
            <a:r>
              <a:rPr lang="zh-CN" altLang="en-US" dirty="0"/>
              <a:t>三级</a:t>
            </a:r>
            <a:endParaRPr/>
          </a:p>
          <a:p>
            <a:pPr lvl="3"/>
            <a:r>
              <a:rPr lang="zh-CN" altLang="en-US" dirty="0"/>
              <a:t>四级</a:t>
            </a:r>
            <a:endParaRPr/>
          </a:p>
          <a:p>
            <a:pPr lvl="4"/>
            <a:r>
              <a:rPr lang="zh-CN" altLang="en-US" dirty="0"/>
              <a:t>五级</a:t>
            </a:r>
            <a:endParaRPr lang="en-US" dirty="0"/>
          </a:p>
        </p:txBody>
      </p:sp>
      <p:sp>
        <p:nvSpPr>
          <p:cNvPr id="12" name="Date Placeholder 3"/>
          <p:cNvSpPr>
            <a:spLocks noGrp="1"/>
          </p:cNvSpPr>
          <p:nvPr>
            <p:ph type="dt" sz="half" idx="2"/>
          </p:nvPr>
        </p:nvSpPr>
        <p:spPr>
          <a:xfrm>
            <a:off x="7605953" y="5956139"/>
            <a:ext cx="2844799" cy="365125"/>
          </a:xfrm>
          <a:prstGeom prst="rect">
            <a:avLst/>
          </a:prstGeom>
        </p:spPr>
        <p:txBody>
          <a:bodyPr vert="horz" lIns="91440" tIns="45720" rIns="91440" bIns="45720" rtlCol="0" anchor="ctr"/>
          <a:lstStyle>
            <a:lvl1pPr algn="r">
              <a:defRPr sz="900">
                <a:solidFill>
                  <a:schemeClr val="accent2"/>
                </a:solidFill>
              </a:defRPr>
            </a:lvl1pPr>
          </a:lstStyle>
          <a:p>
            <a:fld id="{E4551058-E5DB-324A-A8E9-6D3BEF243C3B}" type="datetimeFigureOut">
              <a:rPr lang="zh-MO" altLang="en-US"/>
              <a:t>21/10/2024</a:t>
            </a:fld>
            <a:endParaRPr kumimoji="1" lang="zh-CN" altLang="en-US"/>
          </a:p>
        </p:txBody>
      </p:sp>
      <p:sp>
        <p:nvSpPr>
          <p:cNvPr id="13" name="Footer Placeholder 4"/>
          <p:cNvSpPr>
            <a:spLocks noGrp="1"/>
          </p:cNvSpPr>
          <p:nvPr>
            <p:ph type="ftr" sz="quarter" idx="3"/>
          </p:nvPr>
        </p:nvSpPr>
        <p:spPr>
          <a:xfrm>
            <a:off x="581192" y="5951813"/>
            <a:ext cx="6917211" cy="365125"/>
          </a:xfrm>
          <a:prstGeom prst="rect">
            <a:avLst/>
          </a:prstGeom>
        </p:spPr>
        <p:txBody>
          <a:bodyPr vert="horz" lIns="91440" tIns="45720" rIns="91440" bIns="45720" rtlCol="0" anchor="ctr"/>
          <a:lstStyle>
            <a:lvl1pPr algn="l">
              <a:defRPr sz="900" cap="all">
                <a:solidFill>
                  <a:schemeClr val="accent2"/>
                </a:solidFill>
              </a:defRPr>
            </a:lvl1pPr>
          </a:lstStyle>
          <a:p>
            <a:endParaRPr kumimoji="1" lang="zh-CN" altLang="en-US"/>
          </a:p>
        </p:txBody>
      </p:sp>
      <p:sp>
        <p:nvSpPr>
          <p:cNvPr id="14" name="Slide Number Placeholder 5"/>
          <p:cNvSpPr>
            <a:spLocks noGrp="1"/>
          </p:cNvSpPr>
          <p:nvPr>
            <p:ph type="sldNum" sz="quarter" idx="4"/>
          </p:nvPr>
        </p:nvSpPr>
        <p:spPr>
          <a:xfrm>
            <a:off x="10558301" y="5956139"/>
            <a:ext cx="1052511" cy="365125"/>
          </a:xfrm>
          <a:prstGeom prst="rect">
            <a:avLst/>
          </a:prstGeom>
        </p:spPr>
        <p:txBody>
          <a:bodyPr vert="horz" lIns="91440" tIns="45720" rIns="91440" bIns="45720" rtlCol="0" anchor="ctr"/>
          <a:lstStyle>
            <a:lvl1pPr algn="r">
              <a:defRPr sz="900">
                <a:solidFill>
                  <a:schemeClr val="accent2"/>
                </a:solidFill>
              </a:defRPr>
            </a:lvl1pPr>
          </a:lstStyle>
          <a:p>
            <a:fld id="{977BA8E6-E826-B147-AA17-E3D76A29629C}" type="slidenum">
              <a:rPr/>
              <a:t>‹#›</a:t>
            </a:fld>
            <a:endParaRPr kumimoji="1" lang="zh-CN" altLang="en-US"/>
          </a:p>
        </p:txBody>
      </p:sp>
      <p:pic>
        <p:nvPicPr>
          <p:cNvPr id="15" name="图片 7"/>
          <p:cNvPicPr>
            <a:picLocks noChangeAspect="1"/>
          </p:cNvPicPr>
          <p:nvPr userDrawn="1"/>
        </p:nvPicPr>
        <p:blipFill>
          <a:blip r:embed="rId3"/>
          <a:stretch>
            <a:fillRect/>
          </a:stretch>
        </p:blipFill>
        <p:spPr>
          <a:xfrm>
            <a:off x="10700573" y="432751"/>
            <a:ext cx="1015763" cy="1019553"/>
          </a:xfrm>
          <a:prstGeom prst="rect">
            <a:avLst/>
          </a:prstGeom>
        </p:spPr>
      </p:pic>
      <p:sp>
        <p:nvSpPr>
          <p:cNvPr id="16" name="标题占位符 6"/>
          <p:cNvSpPr>
            <a:spLocks noGrp="1"/>
          </p:cNvSpPr>
          <p:nvPr>
            <p:ph type="title"/>
          </p:nvPr>
        </p:nvSpPr>
        <p:spPr>
          <a:xfrm>
            <a:off x="581192" y="434928"/>
            <a:ext cx="10119381" cy="1015200"/>
          </a:xfrm>
          <a:prstGeom prst="rect">
            <a:avLst/>
          </a:prstGeom>
        </p:spPr>
        <p:txBody>
          <a:bodyPr vert="horz" lIns="91440" tIns="45720" rIns="91440" bIns="45720" rtlCol="0" anchor="ctr">
            <a:normAutofit/>
          </a:bodyPr>
          <a:lstStyle/>
          <a:p>
            <a:r>
              <a:rPr kumimoji="1" lang="zh-CN" altLang="en-US" dirty="0"/>
              <a:t>单击此处编辑母版标题样式</a:t>
            </a:r>
            <a:endParaRPr/>
          </a:p>
        </p:txBody>
      </p:sp>
    </p:spTree>
  </p:cSld>
  <p:clrMap bg1="lt1" tx1="dk1" bg2="lt2" tx2="dk2" accent1="accent1" accent2="accent2" accent3="accent3" accent4="accent4" accent5="accent5" accent6="accent6" hlink="hlink" folHlink="folHlink"/>
  <p:sldLayoutIdLst>
    <p:sldLayoutId id="2147483661" r:id="rId1"/>
  </p:sldLayoutIdLst>
  <p:txStyles>
    <p:titleStyle>
      <a:lvl1pPr algn="l" defTabSz="457189" rtl="0" eaLnBrk="1" latinLnBrk="0" hangingPunct="1">
        <a:spcBef>
          <a:spcPct val="1"/>
        </a:spcBef>
        <a:buNone/>
        <a:defRPr sz="2800" b="0" kern="1200" cap="none" baseline="0">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5992" indent="-305992" algn="l" defTabSz="457189"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29984" indent="-305992" algn="l" defTabSz="457189"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899978" indent="-269993" algn="l" defTabSz="457189"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1969" indent="-233994" algn="l" defTabSz="457189"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1960" indent="-233994" algn="l" defTabSz="457189"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899953" indent="-228594" algn="l" defTabSz="457189"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199945" indent="-228594" algn="l" defTabSz="457189"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499938" indent="-228594" algn="l" defTabSz="457189"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799930" indent="-228594" algn="l" defTabSz="457189"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189" rtl="0" eaLnBrk="1" latinLnBrk="0" hangingPunct="1">
        <a:defRPr sz="1800" kern="1200">
          <a:solidFill>
            <a:schemeClr val="tx1"/>
          </a:solidFill>
          <a:latin typeface="+mn-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7"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1"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6"/>
          <p:cNvSpPr>
            <a:spLocks noChangeAspect="1"/>
          </p:cNvSpPr>
          <p:nvPr userDrawn="1"/>
        </p:nvSpPr>
        <p:spPr>
          <a:xfrm>
            <a:off x="389467" y="347880"/>
            <a:ext cx="11413067"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a:p>
        </p:txBody>
      </p:sp>
      <p:sp>
        <p:nvSpPr>
          <p:cNvPr id="25" name="Rectangle 8"/>
          <p:cNvSpPr/>
          <p:nvPr userDrawn="1"/>
        </p:nvSpPr>
        <p:spPr>
          <a:xfrm>
            <a:off x="8144933" y="1592181"/>
            <a:ext cx="3657601" cy="72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a:p>
        </p:txBody>
      </p:sp>
      <p:sp>
        <p:nvSpPr>
          <p:cNvPr id="26" name="Rectangle 9"/>
          <p:cNvSpPr/>
          <p:nvPr userDrawn="1"/>
        </p:nvSpPr>
        <p:spPr>
          <a:xfrm>
            <a:off x="389467" y="1592181"/>
            <a:ext cx="7687733" cy="7200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a:p>
        </p:txBody>
      </p:sp>
      <p:sp>
        <p:nvSpPr>
          <p:cNvPr id="27"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t">
            <a:normAutofit/>
          </a:bodyPr>
          <a:lstStyle/>
          <a:p>
            <a:pPr lvl="0"/>
            <a:r>
              <a:rPr lang="zh-CN" altLang="en-US" dirty="0"/>
              <a:t>单击此处编辑母版文本样式</a:t>
            </a:r>
            <a:endParaRPr/>
          </a:p>
          <a:p>
            <a:pPr lvl="1"/>
            <a:r>
              <a:rPr lang="zh-CN" altLang="en-US" dirty="0"/>
              <a:t>二级</a:t>
            </a:r>
            <a:endParaRPr/>
          </a:p>
          <a:p>
            <a:pPr lvl="2"/>
            <a:r>
              <a:rPr lang="zh-CN" altLang="en-US" dirty="0"/>
              <a:t>三级</a:t>
            </a:r>
            <a:endParaRPr/>
          </a:p>
          <a:p>
            <a:pPr lvl="3"/>
            <a:r>
              <a:rPr lang="zh-CN" altLang="en-US" dirty="0"/>
              <a:t>四级</a:t>
            </a:r>
            <a:endParaRPr/>
          </a:p>
          <a:p>
            <a:pPr lvl="4"/>
            <a:r>
              <a:rPr lang="zh-CN" altLang="en-US" dirty="0"/>
              <a:t>五级</a:t>
            </a:r>
            <a:endParaRPr lang="en-US" dirty="0"/>
          </a:p>
        </p:txBody>
      </p:sp>
      <p:sp>
        <p:nvSpPr>
          <p:cNvPr id="28" name="Date Placeholder 3"/>
          <p:cNvSpPr>
            <a:spLocks noGrp="1"/>
          </p:cNvSpPr>
          <p:nvPr>
            <p:ph type="dt" sz="half" idx="2"/>
          </p:nvPr>
        </p:nvSpPr>
        <p:spPr>
          <a:xfrm>
            <a:off x="7605953" y="5956139"/>
            <a:ext cx="2844799" cy="365125"/>
          </a:xfrm>
          <a:prstGeom prst="rect">
            <a:avLst/>
          </a:prstGeom>
        </p:spPr>
        <p:txBody>
          <a:bodyPr vert="horz" lIns="91440" tIns="45720" rIns="91440" bIns="45720" rtlCol="0" anchor="ctr"/>
          <a:lstStyle>
            <a:lvl1pPr algn="r">
              <a:defRPr sz="900">
                <a:solidFill>
                  <a:schemeClr val="accent2"/>
                </a:solidFill>
              </a:defRPr>
            </a:lvl1pPr>
          </a:lstStyle>
          <a:p>
            <a:fld id="{E4551058-E5DB-324A-A8E9-6D3BEF243C3B}" type="datetimeFigureOut">
              <a:rPr lang="zh-MO" altLang="en-US"/>
              <a:t>21/10/2024</a:t>
            </a:fld>
            <a:endParaRPr kumimoji="1" lang="zh-CN" altLang="en-US"/>
          </a:p>
        </p:txBody>
      </p:sp>
      <p:sp>
        <p:nvSpPr>
          <p:cNvPr id="29" name="Footer Placeholder 4"/>
          <p:cNvSpPr>
            <a:spLocks noGrp="1"/>
          </p:cNvSpPr>
          <p:nvPr>
            <p:ph type="ftr" sz="quarter" idx="3"/>
          </p:nvPr>
        </p:nvSpPr>
        <p:spPr>
          <a:xfrm>
            <a:off x="581192" y="5951813"/>
            <a:ext cx="6917211" cy="365125"/>
          </a:xfrm>
          <a:prstGeom prst="rect">
            <a:avLst/>
          </a:prstGeom>
        </p:spPr>
        <p:txBody>
          <a:bodyPr vert="horz" lIns="91440" tIns="45720" rIns="91440" bIns="45720" rtlCol="0" anchor="ctr"/>
          <a:lstStyle>
            <a:lvl1pPr algn="l">
              <a:defRPr sz="900" cap="all">
                <a:solidFill>
                  <a:schemeClr val="accent2"/>
                </a:solidFill>
              </a:defRPr>
            </a:lvl1pPr>
          </a:lstStyle>
          <a:p>
            <a:endParaRPr kumimoji="1" lang="zh-CN" altLang="en-US"/>
          </a:p>
        </p:txBody>
      </p:sp>
      <p:sp>
        <p:nvSpPr>
          <p:cNvPr id="30" name="Slide Number Placeholder 5"/>
          <p:cNvSpPr>
            <a:spLocks noGrp="1"/>
          </p:cNvSpPr>
          <p:nvPr>
            <p:ph type="sldNum" sz="quarter" idx="4"/>
          </p:nvPr>
        </p:nvSpPr>
        <p:spPr>
          <a:xfrm>
            <a:off x="10558301" y="5956139"/>
            <a:ext cx="1052511" cy="365125"/>
          </a:xfrm>
          <a:prstGeom prst="rect">
            <a:avLst/>
          </a:prstGeom>
        </p:spPr>
        <p:txBody>
          <a:bodyPr vert="horz" lIns="91440" tIns="45720" rIns="91440" bIns="45720" rtlCol="0" anchor="ctr"/>
          <a:lstStyle>
            <a:lvl1pPr algn="r">
              <a:defRPr sz="900">
                <a:solidFill>
                  <a:schemeClr val="accent2"/>
                </a:solidFill>
              </a:defRPr>
            </a:lvl1pPr>
          </a:lstStyle>
          <a:p>
            <a:fld id="{977BA8E6-E826-B147-AA17-E3D76A29629C}" type="slidenum">
              <a:rPr/>
              <a:t>‹#›</a:t>
            </a:fld>
            <a:endParaRPr kumimoji="1" lang="zh-CN" altLang="en-US"/>
          </a:p>
        </p:txBody>
      </p:sp>
      <p:pic>
        <p:nvPicPr>
          <p:cNvPr id="31" name="图片 7"/>
          <p:cNvPicPr>
            <a:picLocks noChangeAspect="1"/>
          </p:cNvPicPr>
          <p:nvPr userDrawn="1"/>
        </p:nvPicPr>
        <p:blipFill>
          <a:blip r:embed="rId3"/>
          <a:stretch>
            <a:fillRect/>
          </a:stretch>
        </p:blipFill>
        <p:spPr>
          <a:xfrm>
            <a:off x="10700573" y="432751"/>
            <a:ext cx="1015763" cy="1019553"/>
          </a:xfrm>
          <a:prstGeom prst="rect">
            <a:avLst/>
          </a:prstGeom>
        </p:spPr>
      </p:pic>
      <p:sp>
        <p:nvSpPr>
          <p:cNvPr id="32" name="标题占位符 6"/>
          <p:cNvSpPr>
            <a:spLocks noGrp="1"/>
          </p:cNvSpPr>
          <p:nvPr>
            <p:ph type="title"/>
          </p:nvPr>
        </p:nvSpPr>
        <p:spPr>
          <a:xfrm>
            <a:off x="581192" y="434928"/>
            <a:ext cx="10119381" cy="1015200"/>
          </a:xfrm>
          <a:prstGeom prst="rect">
            <a:avLst/>
          </a:prstGeom>
        </p:spPr>
        <p:txBody>
          <a:bodyPr vert="horz" lIns="91440" tIns="45720" rIns="91440" bIns="45720" rtlCol="0" anchor="ctr">
            <a:normAutofit/>
          </a:bodyPr>
          <a:lstStyle/>
          <a:p>
            <a:r>
              <a:rPr kumimoji="1" lang="zh-CN" altLang="en-US" dirty="0"/>
              <a:t>单击此处编辑母版标题样式</a:t>
            </a:r>
            <a:endParaRPr/>
          </a:p>
        </p:txBody>
      </p:sp>
    </p:spTree>
  </p:cSld>
  <p:clrMap bg1="lt1" tx1="dk1" bg2="lt2" tx2="dk2" accent1="accent1" accent2="accent2" accent3="accent3" accent4="accent4" accent5="accent5" accent6="accent6" hlink="hlink" folHlink="folHlink"/>
  <p:sldLayoutIdLst>
    <p:sldLayoutId id="2147483663" r:id="rId1"/>
  </p:sldLayoutIdLst>
  <p:txStyles>
    <p:titleStyle>
      <a:lvl1pPr algn="l" defTabSz="457189" rtl="0" eaLnBrk="1" latinLnBrk="0" hangingPunct="1">
        <a:spcBef>
          <a:spcPct val="1"/>
        </a:spcBef>
        <a:buNone/>
        <a:defRPr sz="2800" b="0" kern="1200" cap="none" baseline="0">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5992" indent="-305992" algn="l" defTabSz="457189"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29984" indent="-305992" algn="l" defTabSz="457189"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899978" indent="-269993" algn="l" defTabSz="457189"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1969" indent="-233994" algn="l" defTabSz="457189"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1960" indent="-233994" algn="l" defTabSz="457189"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899953" indent="-228594" algn="l" defTabSz="457189"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199945" indent="-228594" algn="l" defTabSz="457189"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499938" indent="-228594" algn="l" defTabSz="457189"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799930" indent="-228594" algn="l" defTabSz="457189"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189" rtl="0" eaLnBrk="1" latinLnBrk="0" hangingPunct="1">
        <a:defRPr sz="1800" kern="1200">
          <a:solidFill>
            <a:schemeClr val="tx1"/>
          </a:solidFill>
          <a:latin typeface="+mn-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7"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1"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4" name="Rectangle 6"/>
          <p:cNvSpPr>
            <a:spLocks noChangeAspect="1"/>
          </p:cNvSpPr>
          <p:nvPr userDrawn="1"/>
        </p:nvSpPr>
        <p:spPr>
          <a:xfrm>
            <a:off x="389467" y="347880"/>
            <a:ext cx="11413067"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a:p>
        </p:txBody>
      </p:sp>
      <p:sp>
        <p:nvSpPr>
          <p:cNvPr id="35" name="Rectangle 8"/>
          <p:cNvSpPr/>
          <p:nvPr userDrawn="1"/>
        </p:nvSpPr>
        <p:spPr>
          <a:xfrm>
            <a:off x="8144933" y="1592181"/>
            <a:ext cx="3657601" cy="72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a:p>
        </p:txBody>
      </p:sp>
      <p:sp>
        <p:nvSpPr>
          <p:cNvPr id="36" name="Rectangle 9"/>
          <p:cNvSpPr/>
          <p:nvPr userDrawn="1"/>
        </p:nvSpPr>
        <p:spPr>
          <a:xfrm>
            <a:off x="389467" y="1592181"/>
            <a:ext cx="7687733" cy="7200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a:p>
        </p:txBody>
      </p:sp>
      <p:sp>
        <p:nvSpPr>
          <p:cNvPr id="37"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t">
            <a:normAutofit/>
          </a:bodyPr>
          <a:lstStyle/>
          <a:p>
            <a:pPr lvl="0"/>
            <a:r>
              <a:rPr lang="zh-CN" altLang="en-US" dirty="0"/>
              <a:t>单击此处编辑母版文本样式</a:t>
            </a:r>
            <a:endParaRPr/>
          </a:p>
          <a:p>
            <a:pPr lvl="1"/>
            <a:r>
              <a:rPr lang="zh-CN" altLang="en-US" dirty="0"/>
              <a:t>二级</a:t>
            </a:r>
            <a:endParaRPr/>
          </a:p>
          <a:p>
            <a:pPr lvl="2"/>
            <a:r>
              <a:rPr lang="zh-CN" altLang="en-US" dirty="0"/>
              <a:t>三级</a:t>
            </a:r>
            <a:endParaRPr/>
          </a:p>
          <a:p>
            <a:pPr lvl="3"/>
            <a:r>
              <a:rPr lang="zh-CN" altLang="en-US" dirty="0"/>
              <a:t>四级</a:t>
            </a:r>
            <a:endParaRPr/>
          </a:p>
          <a:p>
            <a:pPr lvl="4"/>
            <a:r>
              <a:rPr lang="zh-CN" altLang="en-US" dirty="0"/>
              <a:t>五级</a:t>
            </a:r>
            <a:endParaRPr lang="en-US" dirty="0"/>
          </a:p>
        </p:txBody>
      </p:sp>
      <p:sp>
        <p:nvSpPr>
          <p:cNvPr id="38" name="Date Placeholder 3"/>
          <p:cNvSpPr>
            <a:spLocks noGrp="1"/>
          </p:cNvSpPr>
          <p:nvPr>
            <p:ph type="dt" sz="half" idx="2"/>
          </p:nvPr>
        </p:nvSpPr>
        <p:spPr>
          <a:xfrm>
            <a:off x="7605953" y="5956139"/>
            <a:ext cx="2844799" cy="365125"/>
          </a:xfrm>
          <a:prstGeom prst="rect">
            <a:avLst/>
          </a:prstGeom>
        </p:spPr>
        <p:txBody>
          <a:bodyPr vert="horz" lIns="91440" tIns="45720" rIns="91440" bIns="45720" rtlCol="0" anchor="ctr"/>
          <a:lstStyle>
            <a:lvl1pPr algn="r">
              <a:defRPr sz="900">
                <a:solidFill>
                  <a:schemeClr val="accent2"/>
                </a:solidFill>
              </a:defRPr>
            </a:lvl1pPr>
          </a:lstStyle>
          <a:p>
            <a:fld id="{E4551058-E5DB-324A-A8E9-6D3BEF243C3B}" type="datetimeFigureOut">
              <a:rPr lang="zh-MO" altLang="en-US"/>
              <a:t>21/10/2024</a:t>
            </a:fld>
            <a:endParaRPr kumimoji="1" lang="zh-CN" altLang="en-US"/>
          </a:p>
        </p:txBody>
      </p:sp>
      <p:sp>
        <p:nvSpPr>
          <p:cNvPr id="39" name="Footer Placeholder 4"/>
          <p:cNvSpPr>
            <a:spLocks noGrp="1"/>
          </p:cNvSpPr>
          <p:nvPr>
            <p:ph type="ftr" sz="quarter" idx="3"/>
          </p:nvPr>
        </p:nvSpPr>
        <p:spPr>
          <a:xfrm>
            <a:off x="581192" y="5951813"/>
            <a:ext cx="6917211" cy="365125"/>
          </a:xfrm>
          <a:prstGeom prst="rect">
            <a:avLst/>
          </a:prstGeom>
        </p:spPr>
        <p:txBody>
          <a:bodyPr vert="horz" lIns="91440" tIns="45720" rIns="91440" bIns="45720" rtlCol="0" anchor="ctr"/>
          <a:lstStyle>
            <a:lvl1pPr algn="l">
              <a:defRPr sz="900" cap="all">
                <a:solidFill>
                  <a:schemeClr val="accent2"/>
                </a:solidFill>
              </a:defRPr>
            </a:lvl1pPr>
          </a:lstStyle>
          <a:p>
            <a:endParaRPr kumimoji="1" lang="zh-CN" altLang="en-US"/>
          </a:p>
        </p:txBody>
      </p:sp>
      <p:sp>
        <p:nvSpPr>
          <p:cNvPr id="40" name="Slide Number Placeholder 5"/>
          <p:cNvSpPr>
            <a:spLocks noGrp="1"/>
          </p:cNvSpPr>
          <p:nvPr>
            <p:ph type="sldNum" sz="quarter" idx="4"/>
          </p:nvPr>
        </p:nvSpPr>
        <p:spPr>
          <a:xfrm>
            <a:off x="10558301" y="5956139"/>
            <a:ext cx="1052511" cy="365125"/>
          </a:xfrm>
          <a:prstGeom prst="rect">
            <a:avLst/>
          </a:prstGeom>
        </p:spPr>
        <p:txBody>
          <a:bodyPr vert="horz" lIns="91440" tIns="45720" rIns="91440" bIns="45720" rtlCol="0" anchor="ctr"/>
          <a:lstStyle>
            <a:lvl1pPr algn="r">
              <a:defRPr sz="900">
                <a:solidFill>
                  <a:schemeClr val="accent2"/>
                </a:solidFill>
              </a:defRPr>
            </a:lvl1pPr>
          </a:lstStyle>
          <a:p>
            <a:fld id="{977BA8E6-E826-B147-AA17-E3D76A29629C}" type="slidenum">
              <a:rPr/>
              <a:t>‹#›</a:t>
            </a:fld>
            <a:endParaRPr kumimoji="1" lang="zh-CN" altLang="en-US"/>
          </a:p>
        </p:txBody>
      </p:sp>
      <p:pic>
        <p:nvPicPr>
          <p:cNvPr id="41" name="图片 7"/>
          <p:cNvPicPr>
            <a:picLocks noChangeAspect="1"/>
          </p:cNvPicPr>
          <p:nvPr userDrawn="1"/>
        </p:nvPicPr>
        <p:blipFill>
          <a:blip r:embed="rId3"/>
          <a:stretch>
            <a:fillRect/>
          </a:stretch>
        </p:blipFill>
        <p:spPr>
          <a:xfrm>
            <a:off x="10700573" y="432751"/>
            <a:ext cx="1015763" cy="1019553"/>
          </a:xfrm>
          <a:prstGeom prst="rect">
            <a:avLst/>
          </a:prstGeom>
        </p:spPr>
      </p:pic>
      <p:sp>
        <p:nvSpPr>
          <p:cNvPr id="42" name="标题占位符 6"/>
          <p:cNvSpPr>
            <a:spLocks noGrp="1"/>
          </p:cNvSpPr>
          <p:nvPr>
            <p:ph type="title"/>
          </p:nvPr>
        </p:nvSpPr>
        <p:spPr>
          <a:xfrm>
            <a:off x="581192" y="434928"/>
            <a:ext cx="10119381" cy="1015200"/>
          </a:xfrm>
          <a:prstGeom prst="rect">
            <a:avLst/>
          </a:prstGeom>
        </p:spPr>
        <p:txBody>
          <a:bodyPr vert="horz" lIns="91440" tIns="45720" rIns="91440" bIns="45720" rtlCol="0" anchor="ctr">
            <a:normAutofit/>
          </a:bodyPr>
          <a:lstStyle/>
          <a:p>
            <a:r>
              <a:rPr kumimoji="1" lang="zh-CN" altLang="en-US" dirty="0"/>
              <a:t>单击此处编辑母版标题样式</a:t>
            </a:r>
            <a:endParaRPr/>
          </a:p>
        </p:txBody>
      </p:sp>
    </p:spTree>
  </p:cSld>
  <p:clrMap bg1="lt1" tx1="dk1" bg2="lt2" tx2="dk2" accent1="accent1" accent2="accent2" accent3="accent3" accent4="accent4" accent5="accent5" accent6="accent6" hlink="hlink" folHlink="folHlink"/>
  <p:sldLayoutIdLst>
    <p:sldLayoutId id="2147483665" r:id="rId1"/>
  </p:sldLayoutIdLst>
  <p:txStyles>
    <p:titleStyle>
      <a:lvl1pPr algn="l" defTabSz="457189" rtl="0" eaLnBrk="1" latinLnBrk="0" hangingPunct="1">
        <a:spcBef>
          <a:spcPct val="1"/>
        </a:spcBef>
        <a:buNone/>
        <a:defRPr sz="2800" b="0" kern="1200" cap="none" baseline="0">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5992" indent="-305992" algn="l" defTabSz="457189"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29984" indent="-305992" algn="l" defTabSz="457189"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899978" indent="-269993" algn="l" defTabSz="457189"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1969" indent="-233994" algn="l" defTabSz="457189"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1960" indent="-233994" algn="l" defTabSz="457189"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899953" indent="-228594" algn="l" defTabSz="457189"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199945" indent="-228594" algn="l" defTabSz="457189"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499938" indent="-228594" algn="l" defTabSz="457189"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799930" indent="-228594" algn="l" defTabSz="457189"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189" rtl="0" eaLnBrk="1" latinLnBrk="0" hangingPunct="1">
        <a:defRPr sz="1800" kern="1200">
          <a:solidFill>
            <a:schemeClr val="tx1"/>
          </a:solidFill>
          <a:latin typeface="+mn-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7"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1"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8" name="标题占位符 1"/>
          <p:cNvSpPr>
            <a:spLocks noGrp="1"/>
          </p:cNvSpPr>
          <p:nvPr>
            <p:ph type="title"/>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p>
        </p:txBody>
      </p:sp>
      <p:sp>
        <p:nvSpPr>
          <p:cNvPr id="19" name="文本占位符 2"/>
          <p:cNvSpPr>
            <a:spLocks noGrp="1"/>
          </p:cNvSpPr>
          <p:nvPr>
            <p:ph type="body" idx="1"/>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20" name="日期占位符 3"/>
          <p:cNvSpPr>
            <a:spLocks noGrp="1"/>
          </p:cNvSpPr>
          <p:nvPr>
            <p:ph type="dt" sz="half" idx="2"/>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defRPr>
            </a:lvl1pPr>
          </a:lstStyle>
          <a:p>
            <a:fld id="{760FBDFE-C587-4B4C-A407-44438C67B59E}" type="datetimeFigureOut">
              <a:rPr lang="zh-MO" altLang="en-US"/>
              <a:t>21/10/2024</a:t>
            </a:fld>
            <a:endParaRPr lang="zh-CN" altLang="en-US" dirty="0"/>
          </a:p>
        </p:txBody>
      </p:sp>
      <p:sp>
        <p:nvSpPr>
          <p:cNvPr id="21" name="页脚占位符 4"/>
          <p:cNvSpPr>
            <a:spLocks noGrp="1"/>
          </p:cNvSpPr>
          <p:nvPr>
            <p:ph type="ftr" sz="quarter" idx="3"/>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defRPr>
            </a:lvl1pPr>
          </a:lstStyle>
          <a:p>
            <a:endParaRPr lang="zh-CN" altLang="en-US" dirty="0"/>
          </a:p>
        </p:txBody>
      </p:sp>
      <p:sp>
        <p:nvSpPr>
          <p:cNvPr id="22" name="灯片编号占位符 5"/>
          <p:cNvSpPr>
            <a:spLocks noGrp="1"/>
          </p:cNvSpPr>
          <p:nvPr>
            <p:ph type="sldNum" sz="quarter" idx="4"/>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defRPr>
            </a:lvl1pPr>
          </a:lstStyle>
          <a:p>
            <a:fld id="{49AE70B2-8BF9-45C0-BB95-33D1B9D3A854}" type="slidenum">
              <a:rPr/>
              <a:t>‹#›</a:t>
            </a:fld>
            <a:endParaRPr lang="zh-CN" altLang="en-US" dirty="0"/>
          </a:p>
        </p:txBody>
      </p:sp>
    </p:spTree>
  </p:cSld>
  <p:clrMap bg1="lt1" tx1="dk1" bg2="lt2" tx2="dk2" accent1="accent1" accent2="accent2" accent3="accent3" accent4="accent4" accent5="accent5" accent6="accent6" hlink="hlink" folHlink="folHlink"/>
  <p:sldLayoutIdLst>
    <p:sldLayoutId id="2147483667" r:id="rId1"/>
  </p:sldLayoutIdLst>
  <p:txStyles>
    <p:titleStyle>
      <a:lvl1pPr algn="l" defTabSz="914400" rtl="0" eaLnBrk="1" fontAlgn="auto" latinLnBrk="0" hangingPunct="1">
        <a:lnSpc>
          <a:spcPct val="100000"/>
        </a:lnSpc>
        <a:spcBef>
          <a:spcPct val="1"/>
        </a:spcBef>
        <a:buNone/>
        <a:defRPr sz="3600" b="1" u="none" strike="noStrike" kern="1200" cap="none" spc="300" normalizeH="0" baseline="0">
          <a:solidFill>
            <a:schemeClr val="tx1">
              <a:lumMod val="85000"/>
              <a:lumOff val="15000"/>
            </a:schemeClr>
          </a:solidFill>
          <a:uFillTx/>
          <a:latin typeface="+mj-lt"/>
          <a:ea typeface="+mj-ea"/>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3.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microsoft.com/office/2007/relationships/hdphoto" Target="../media/hdphoto2.wdp"/><Relationship Id="rId5" Type="http://schemas.openxmlformats.org/officeDocument/2006/relationships/image" Target="../media/image6.png"/><Relationship Id="rId4" Type="http://schemas.openxmlformats.org/officeDocument/2006/relationships/image" Target="../media/image5.jpg"/></Relationships>
</file>

<file path=ppt/slides/_rels/slide1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microsoft.com/office/2007/relationships/hdphoto" Target="../media/hdphoto2.wdp"/><Relationship Id="rId5" Type="http://schemas.openxmlformats.org/officeDocument/2006/relationships/image" Target="../media/image6.png"/><Relationship Id="rId4" Type="http://schemas.openxmlformats.org/officeDocument/2006/relationships/image" Target="../media/image5.jpg"/></Relationships>
</file>

<file path=ppt/slides/_rels/slide12.xml.rels><?xml version="1.0" encoding="UTF-8" standalone="yes"?>
<Relationships xmlns="http://schemas.openxmlformats.org/package/2006/relationships"><Relationship Id="rId3" Type="http://schemas.openxmlformats.org/officeDocument/2006/relationships/image" Target="../media/image14.jpg"/><Relationship Id="rId7" Type="http://schemas.microsoft.com/office/2007/relationships/hdphoto" Target="../media/hdphoto2.wdp"/><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jpg"/><Relationship Id="rId4" Type="http://schemas.openxmlformats.org/officeDocument/2006/relationships/image" Target="../media/image4.jpg"/></Relationships>
</file>

<file path=ppt/slides/_rels/slide13.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15.png"/><Relationship Id="rId7"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5.jpg"/><Relationship Id="rId5" Type="http://schemas.openxmlformats.org/officeDocument/2006/relationships/image" Target="../media/image4.jpg"/><Relationship Id="rId4" Type="http://schemas.openxmlformats.org/officeDocument/2006/relationships/image" Target="../media/image16.jpg"/></Relationships>
</file>

<file path=ppt/slides/_rels/slide1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microsoft.com/office/2007/relationships/hdphoto" Target="../media/hdphoto2.wdp"/><Relationship Id="rId5" Type="http://schemas.openxmlformats.org/officeDocument/2006/relationships/image" Target="../media/image6.png"/><Relationship Id="rId4" Type="http://schemas.openxmlformats.org/officeDocument/2006/relationships/image" Target="../media/image5.jpg"/></Relationships>
</file>

<file path=ppt/slides/_rels/slide15.xml.rels><?xml version="1.0" encoding="UTF-8" standalone="yes"?>
<Relationships xmlns="http://schemas.openxmlformats.org/package/2006/relationships"><Relationship Id="rId3" Type="http://schemas.openxmlformats.org/officeDocument/2006/relationships/image" Target="../media/image4.jpg"/><Relationship Id="rId7"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15.xml"/><Relationship Id="rId6" Type="http://schemas.microsoft.com/office/2007/relationships/hdphoto" Target="../media/hdphoto2.wdp"/><Relationship Id="rId5" Type="http://schemas.openxmlformats.org/officeDocument/2006/relationships/image" Target="../media/image6.png"/><Relationship Id="rId4" Type="http://schemas.openxmlformats.org/officeDocument/2006/relationships/image" Target="../media/image5.jpg"/></Relationships>
</file>

<file path=ppt/slides/_rels/slide16.xml.rels><?xml version="1.0" encoding="UTF-8" standalone="yes"?>
<Relationships xmlns="http://schemas.openxmlformats.org/package/2006/relationships"><Relationship Id="rId8" Type="http://schemas.openxmlformats.org/officeDocument/2006/relationships/image" Target="../media/image19.svg"/><Relationship Id="rId13" Type="http://schemas.openxmlformats.org/officeDocument/2006/relationships/image" Target="../media/image24.png"/><Relationship Id="rId3" Type="http://schemas.openxmlformats.org/officeDocument/2006/relationships/image" Target="../media/image4.jpg"/><Relationship Id="rId7" Type="http://schemas.openxmlformats.org/officeDocument/2006/relationships/image" Target="../media/image18.png"/><Relationship Id="rId12" Type="http://schemas.openxmlformats.org/officeDocument/2006/relationships/image" Target="../media/image23.svg"/><Relationship Id="rId2" Type="http://schemas.openxmlformats.org/officeDocument/2006/relationships/notesSlide" Target="../notesSlides/notesSlide12.xml"/><Relationship Id="rId1" Type="http://schemas.openxmlformats.org/officeDocument/2006/relationships/slideLayout" Target="../slideLayouts/slideLayout15.xml"/><Relationship Id="rId6" Type="http://schemas.microsoft.com/office/2007/relationships/hdphoto" Target="../media/hdphoto2.wdp"/><Relationship Id="rId11" Type="http://schemas.openxmlformats.org/officeDocument/2006/relationships/image" Target="../media/image22.png"/><Relationship Id="rId5" Type="http://schemas.openxmlformats.org/officeDocument/2006/relationships/image" Target="../media/image6.png"/><Relationship Id="rId10" Type="http://schemas.openxmlformats.org/officeDocument/2006/relationships/image" Target="../media/image21.svg"/><Relationship Id="rId4" Type="http://schemas.openxmlformats.org/officeDocument/2006/relationships/image" Target="../media/image5.jpg"/><Relationship Id="rId9" Type="http://schemas.openxmlformats.org/officeDocument/2006/relationships/image" Target="../media/image20.png"/><Relationship Id="rId14" Type="http://schemas.openxmlformats.org/officeDocument/2006/relationships/image" Target="../media/image25.svg"/></Relationships>
</file>

<file path=ppt/slides/_rels/slide17.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4.jpg"/><Relationship Id="rId7"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15.xml"/><Relationship Id="rId6" Type="http://schemas.microsoft.com/office/2007/relationships/hdphoto" Target="../media/hdphoto2.wdp"/><Relationship Id="rId11" Type="http://schemas.openxmlformats.org/officeDocument/2006/relationships/image" Target="../media/image30.png"/><Relationship Id="rId5" Type="http://schemas.openxmlformats.org/officeDocument/2006/relationships/image" Target="../media/image6.png"/><Relationship Id="rId10" Type="http://schemas.openxmlformats.org/officeDocument/2006/relationships/image" Target="../media/image29.png"/><Relationship Id="rId4" Type="http://schemas.openxmlformats.org/officeDocument/2006/relationships/image" Target="../media/image5.jpg"/><Relationship Id="rId9" Type="http://schemas.openxmlformats.org/officeDocument/2006/relationships/image" Target="../media/image28.png"/></Relationships>
</file>

<file path=ppt/slides/_rels/slide18.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4.jpg"/><Relationship Id="rId7"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15.xml"/><Relationship Id="rId6" Type="http://schemas.microsoft.com/office/2007/relationships/hdphoto" Target="../media/hdphoto2.wdp"/><Relationship Id="rId5" Type="http://schemas.openxmlformats.org/officeDocument/2006/relationships/image" Target="../media/image6.png"/><Relationship Id="rId4" Type="http://schemas.openxmlformats.org/officeDocument/2006/relationships/image" Target="../media/image5.jpg"/><Relationship Id="rId9" Type="http://schemas.openxmlformats.org/officeDocument/2006/relationships/image" Target="../media/image33.png"/></Relationships>
</file>

<file path=ppt/slides/_rels/slide19.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4.jpg"/><Relationship Id="rId7" Type="http://schemas.openxmlformats.org/officeDocument/2006/relationships/image" Target="../media/image34.png"/><Relationship Id="rId2" Type="http://schemas.openxmlformats.org/officeDocument/2006/relationships/notesSlide" Target="../notesSlides/notesSlide15.xml"/><Relationship Id="rId1" Type="http://schemas.openxmlformats.org/officeDocument/2006/relationships/slideLayout" Target="../slideLayouts/slideLayout15.xml"/><Relationship Id="rId6" Type="http://schemas.microsoft.com/office/2007/relationships/hdphoto" Target="../media/hdphoto2.wdp"/><Relationship Id="rId5" Type="http://schemas.openxmlformats.org/officeDocument/2006/relationships/image" Target="../media/image6.png"/><Relationship Id="rId4" Type="http://schemas.openxmlformats.org/officeDocument/2006/relationships/image" Target="../media/image5.jpg"/><Relationship Id="rId9" Type="http://schemas.openxmlformats.org/officeDocument/2006/relationships/image" Target="../media/image36.png"/></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microsoft.com/office/2007/relationships/hdphoto" Target="../media/hdphoto2.wdp"/><Relationship Id="rId5" Type="http://schemas.openxmlformats.org/officeDocument/2006/relationships/image" Target="../media/image6.png"/><Relationship Id="rId4" Type="http://schemas.openxmlformats.org/officeDocument/2006/relationships/image" Target="../media/image5.jpg"/></Relationships>
</file>

<file path=ppt/slides/_rels/slide20.xml.rels><?xml version="1.0" encoding="UTF-8" standalone="yes"?>
<Relationships xmlns="http://schemas.openxmlformats.org/package/2006/relationships"><Relationship Id="rId3" Type="http://schemas.openxmlformats.org/officeDocument/2006/relationships/image" Target="../media/image4.jpg"/><Relationship Id="rId7" Type="http://schemas.openxmlformats.org/officeDocument/2006/relationships/image" Target="../media/image37.png"/><Relationship Id="rId2" Type="http://schemas.openxmlformats.org/officeDocument/2006/relationships/notesSlide" Target="../notesSlides/notesSlide16.xml"/><Relationship Id="rId1" Type="http://schemas.openxmlformats.org/officeDocument/2006/relationships/slideLayout" Target="../slideLayouts/slideLayout15.xml"/><Relationship Id="rId6" Type="http://schemas.microsoft.com/office/2007/relationships/hdphoto" Target="../media/hdphoto2.wdp"/><Relationship Id="rId5" Type="http://schemas.openxmlformats.org/officeDocument/2006/relationships/image" Target="../media/image6.png"/><Relationship Id="rId4" Type="http://schemas.openxmlformats.org/officeDocument/2006/relationships/image" Target="../media/image5.jpg"/></Relationships>
</file>

<file path=ppt/slides/_rels/slide2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g"/><Relationship Id="rId1" Type="http://schemas.openxmlformats.org/officeDocument/2006/relationships/slideLayout" Target="../slideLayouts/slideLayout15.xml"/><Relationship Id="rId6" Type="http://schemas.openxmlformats.org/officeDocument/2006/relationships/image" Target="../media/image38.png"/><Relationship Id="rId5" Type="http://schemas.microsoft.com/office/2007/relationships/hdphoto" Target="../media/hdphoto2.wdp"/><Relationship Id="rId4" Type="http://schemas.openxmlformats.org/officeDocument/2006/relationships/image" Target="../media/image6.png"/></Relationships>
</file>

<file path=ppt/slides/_rels/slide2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g"/><Relationship Id="rId1" Type="http://schemas.openxmlformats.org/officeDocument/2006/relationships/slideLayout" Target="../slideLayouts/slideLayout15.xml"/><Relationship Id="rId6" Type="http://schemas.openxmlformats.org/officeDocument/2006/relationships/image" Target="../media/image39.png"/><Relationship Id="rId5" Type="http://schemas.microsoft.com/office/2007/relationships/hdphoto" Target="../media/hdphoto2.wdp"/><Relationship Id="rId4" Type="http://schemas.openxmlformats.org/officeDocument/2006/relationships/image" Target="../media/image6.png"/></Relationships>
</file>

<file path=ppt/slides/_rels/slide2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g"/><Relationship Id="rId1" Type="http://schemas.openxmlformats.org/officeDocument/2006/relationships/slideLayout" Target="../slideLayouts/slideLayout15.xml"/><Relationship Id="rId6" Type="http://schemas.openxmlformats.org/officeDocument/2006/relationships/image" Target="../media/image40.jpg"/><Relationship Id="rId5" Type="http://schemas.microsoft.com/office/2007/relationships/hdphoto" Target="../media/hdphoto2.wdp"/><Relationship Id="rId4" Type="http://schemas.openxmlformats.org/officeDocument/2006/relationships/image" Target="../media/image6.png"/></Relationships>
</file>

<file path=ppt/slides/_rels/slide2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microsoft.com/office/2007/relationships/hdphoto" Target="../media/hdphoto2.wdp"/><Relationship Id="rId5" Type="http://schemas.openxmlformats.org/officeDocument/2006/relationships/image" Target="../media/image6.png"/><Relationship Id="rId4" Type="http://schemas.openxmlformats.org/officeDocument/2006/relationships/image" Target="../media/image5.jpg"/></Relationships>
</file>

<file path=ppt/slides/_rels/slide2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microsoft.com/office/2007/relationships/hdphoto" Target="../media/hdphoto2.wdp"/><Relationship Id="rId5" Type="http://schemas.openxmlformats.org/officeDocument/2006/relationships/image" Target="../media/image6.png"/><Relationship Id="rId4" Type="http://schemas.openxmlformats.org/officeDocument/2006/relationships/image" Target="../media/image5.jpg"/></Relationships>
</file>

<file path=ppt/slides/_rels/slide2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microsoft.com/office/2007/relationships/hdphoto" Target="../media/hdphoto2.wdp"/><Relationship Id="rId5" Type="http://schemas.openxmlformats.org/officeDocument/2006/relationships/image" Target="../media/image6.png"/><Relationship Id="rId4" Type="http://schemas.openxmlformats.org/officeDocument/2006/relationships/image" Target="../media/image5.jpg"/></Relationships>
</file>

<file path=ppt/slides/_rels/slide27.xml.rels><?xml version="1.0" encoding="UTF-8" standalone="yes"?>
<Relationships xmlns="http://schemas.openxmlformats.org/package/2006/relationships"><Relationship Id="rId8" Type="http://schemas.openxmlformats.org/officeDocument/2006/relationships/image" Target="../media/image42.jpg"/><Relationship Id="rId3" Type="http://schemas.openxmlformats.org/officeDocument/2006/relationships/image" Target="../media/image4.jpg"/><Relationship Id="rId7" Type="http://schemas.openxmlformats.org/officeDocument/2006/relationships/image" Target="../media/image41.jp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microsoft.com/office/2007/relationships/hdphoto" Target="../media/hdphoto2.wdp"/><Relationship Id="rId5" Type="http://schemas.openxmlformats.org/officeDocument/2006/relationships/image" Target="../media/image6.png"/><Relationship Id="rId4" Type="http://schemas.openxmlformats.org/officeDocument/2006/relationships/image" Target="../media/image5.jpg"/></Relationships>
</file>

<file path=ppt/slides/_rels/slide28.xml.rels><?xml version="1.0" encoding="UTF-8" standalone="yes"?>
<Relationships xmlns="http://schemas.openxmlformats.org/package/2006/relationships"><Relationship Id="rId3" Type="http://schemas.openxmlformats.org/officeDocument/2006/relationships/image" Target="../media/image4.jpg"/><Relationship Id="rId7" Type="http://schemas.openxmlformats.org/officeDocument/2006/relationships/image" Target="../media/image43.jp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microsoft.com/office/2007/relationships/hdphoto" Target="../media/hdphoto2.wdp"/><Relationship Id="rId5" Type="http://schemas.openxmlformats.org/officeDocument/2006/relationships/image" Target="../media/image6.png"/><Relationship Id="rId4" Type="http://schemas.openxmlformats.org/officeDocument/2006/relationships/image" Target="../media/image5.jpg"/></Relationships>
</file>

<file path=ppt/slides/_rels/slide2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microsoft.com/office/2007/relationships/hdphoto" Target="../media/hdphoto2.wdp"/><Relationship Id="rId5" Type="http://schemas.openxmlformats.org/officeDocument/2006/relationships/image" Target="../media/image6.png"/><Relationship Id="rId4" Type="http://schemas.openxmlformats.org/officeDocument/2006/relationships/image" Target="../media/image5.jpg"/></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7"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microsoft.com/office/2007/relationships/hdphoto" Target="../media/hdphoto2.wdp"/><Relationship Id="rId5" Type="http://schemas.openxmlformats.org/officeDocument/2006/relationships/image" Target="../media/image6.png"/><Relationship Id="rId4" Type="http://schemas.openxmlformats.org/officeDocument/2006/relationships/image" Target="../media/image5.jpg"/></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3.png"/><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g"/><Relationship Id="rId1" Type="http://schemas.openxmlformats.org/officeDocument/2006/relationships/slideLayout" Target="../slideLayouts/slideLayout7.xml"/><Relationship Id="rId6" Type="http://schemas.openxmlformats.org/officeDocument/2006/relationships/image" Target="../media/image8.png"/><Relationship Id="rId5" Type="http://schemas.microsoft.com/office/2007/relationships/hdphoto" Target="../media/hdphoto2.wdp"/><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5.jpg"/><Relationship Id="rId7" Type="http://schemas.openxmlformats.org/officeDocument/2006/relationships/image" Target="../media/image10.png"/><Relationship Id="rId2" Type="http://schemas.openxmlformats.org/officeDocument/2006/relationships/image" Target="../media/image4.jpg"/><Relationship Id="rId1" Type="http://schemas.openxmlformats.org/officeDocument/2006/relationships/slideLayout" Target="../slideLayouts/slideLayout7.xml"/><Relationship Id="rId6" Type="http://schemas.openxmlformats.org/officeDocument/2006/relationships/image" Target="../media/image9.png"/><Relationship Id="rId5" Type="http://schemas.microsoft.com/office/2007/relationships/hdphoto" Target="../media/hdphoto2.wdp"/><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g"/><Relationship Id="rId1" Type="http://schemas.openxmlformats.org/officeDocument/2006/relationships/slideLayout" Target="../slideLayouts/slideLayout7.xml"/><Relationship Id="rId6" Type="http://schemas.openxmlformats.org/officeDocument/2006/relationships/image" Target="../media/image12.png"/><Relationship Id="rId5" Type="http://schemas.microsoft.com/office/2007/relationships/hdphoto" Target="../media/hdphoto2.wdp"/><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g"/><Relationship Id="rId1" Type="http://schemas.openxmlformats.org/officeDocument/2006/relationships/slideLayout" Target="../slideLayouts/slideLayout7.xml"/><Relationship Id="rId6" Type="http://schemas.openxmlformats.org/officeDocument/2006/relationships/image" Target="../media/image11.png"/><Relationship Id="rId5" Type="http://schemas.microsoft.com/office/2007/relationships/hdphoto" Target="../media/hdphoto2.wdp"/><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13.jpg"/><Relationship Id="rId7" Type="http://schemas.microsoft.com/office/2007/relationships/hdphoto" Target="../media/hdphoto2.wdp"/><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jpg"/><Relationship Id="rId4" Type="http://schemas.openxmlformats.org/officeDocument/2006/relationships/image" Target="../media/image4.jpg"/></Relationships>
</file>

<file path=ppt/slides/_rels/slide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microsoft.com/office/2007/relationships/hdphoto" Target="../media/hdphoto2.wdp"/><Relationship Id="rId5" Type="http://schemas.openxmlformats.org/officeDocument/2006/relationships/image" Target="../media/image6.png"/><Relationship Id="rId4" Type="http://schemas.openxmlformats.org/officeDocument/2006/relationships/image" Target="../media/image5.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7" name="矩形 7"/>
          <p:cNvSpPr/>
          <p:nvPr/>
        </p:nvSpPr>
        <p:spPr>
          <a:xfrm>
            <a:off x="-93837" y="259673"/>
            <a:ext cx="12227560" cy="6873875"/>
          </a:xfrm>
          <a:prstGeom prst="rect">
            <a:avLst/>
          </a:prstGeom>
          <a:gradFill flip="none" rotWithShape="1">
            <a:gsLst>
              <a:gs pos="100000">
                <a:srgbClr val="992164"/>
              </a:gs>
              <a:gs pos="73000">
                <a:srgbClr val="7A1769"/>
              </a:gs>
              <a:gs pos="0">
                <a:srgbClr val="580C6E"/>
              </a:gs>
              <a:gs pos="100000">
                <a:srgbClr val="AC276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cs typeface="+mn-ea"/>
              <a:sym typeface="+mn-lt"/>
            </a:endParaRPr>
          </a:p>
        </p:txBody>
      </p:sp>
      <p:grpSp>
        <p:nvGrpSpPr>
          <p:cNvPr id="398" name="图形 10"/>
          <p:cNvGrpSpPr/>
          <p:nvPr/>
        </p:nvGrpSpPr>
        <p:grpSpPr>
          <a:xfrm rot="1911398" flipH="1">
            <a:off x="-4328284" y="109424"/>
            <a:ext cx="18785954" cy="9463205"/>
            <a:chOff x="1364551" y="1662116"/>
            <a:chExt cx="9464325" cy="3530151"/>
          </a:xfrm>
          <a:noFill/>
        </p:grpSpPr>
        <p:sp>
          <p:nvSpPr>
            <p:cNvPr id="399" name="任意多边形: 形状 36"/>
            <p:cNvSpPr/>
            <p:nvPr/>
          </p:nvSpPr>
          <p:spPr>
            <a:xfrm>
              <a:off x="1364551" y="3777993"/>
              <a:ext cx="9464325" cy="1414274"/>
            </a:xfrm>
            <a:custGeom>
              <a:avLst/>
              <a:gdLst>
                <a:gd name="connsiteX0" fmla="*/ 0 w 9464325"/>
                <a:gd name="connsiteY0" fmla="*/ 1414275 h 1414274"/>
                <a:gd name="connsiteX1" fmla="*/ 3078766 w 9464325"/>
                <a:gd name="connsiteY1" fmla="*/ 426056 h 1414274"/>
                <a:gd name="connsiteX2" fmla="*/ 6081522 w 9464325"/>
                <a:gd name="connsiteY2" fmla="*/ 920213 h 1414274"/>
                <a:gd name="connsiteX3" fmla="*/ 9464326 w 9464325"/>
                <a:gd name="connsiteY3" fmla="*/ 46008 h 1414274"/>
              </a:gdLst>
              <a:ahLst/>
              <a:cxnLst>
                <a:cxn ang="0">
                  <a:pos x="connsiteX0" y="connsiteY0"/>
                </a:cxn>
                <a:cxn ang="0">
                  <a:pos x="connsiteX1" y="connsiteY1"/>
                </a:cxn>
                <a:cxn ang="0">
                  <a:pos x="connsiteX2" y="connsiteY2"/>
                </a:cxn>
                <a:cxn ang="0">
                  <a:pos x="connsiteX3" y="connsiteY3"/>
                </a:cxn>
              </a:cxnLst>
              <a:rect l="l" t="t" r="r" b="b"/>
              <a:pathLst>
                <a:path w="9464325" h="1414274">
                  <a:moveTo>
                    <a:pt x="0" y="1414275"/>
                  </a:moveTo>
                  <a:cubicBezTo>
                    <a:pt x="0" y="1414275"/>
                    <a:pt x="1824419" y="312042"/>
                    <a:pt x="3078766" y="426056"/>
                  </a:cubicBezTo>
                  <a:cubicBezTo>
                    <a:pt x="4184618" y="526545"/>
                    <a:pt x="4763834" y="1160910"/>
                    <a:pt x="6081522" y="920213"/>
                  </a:cubicBezTo>
                  <a:cubicBezTo>
                    <a:pt x="7029831" y="746953"/>
                    <a:pt x="8235410" y="-220025"/>
                    <a:pt x="9464326" y="46008"/>
                  </a:cubicBezTo>
                </a:path>
              </a:pathLst>
            </a:custGeom>
            <a:noFill/>
            <a:ln w="9525" cap="flat">
              <a:gradFill>
                <a:gsLst>
                  <a:gs pos="0">
                    <a:schemeClr val="bg1">
                      <a:alpha val="7000"/>
                    </a:schemeClr>
                  </a:gs>
                  <a:gs pos="74000">
                    <a:schemeClr val="bg1">
                      <a:alpha val="19000"/>
                    </a:schemeClr>
                  </a:gs>
                  <a:gs pos="83000">
                    <a:schemeClr val="bg1">
                      <a:alpha val="15000"/>
                    </a:schemeClr>
                  </a:gs>
                  <a:gs pos="100000">
                    <a:schemeClr val="bg1">
                      <a:alpha val="8000"/>
                    </a:schemeClr>
                  </a:gs>
                </a:gsLst>
                <a:lin ang="5400000" scaled="1"/>
              </a:gradFill>
              <a:prstDash val="solid"/>
              <a:miter/>
            </a:ln>
          </p:spPr>
          <p:txBody>
            <a:bodyPr rtlCol="0" anchor="ctr"/>
            <a:lstStyle/>
            <a:p>
              <a:pPr>
                <a:defRPr/>
              </a:pPr>
              <a:endParaRPr lang="zh-CN" altLang="en-US">
                <a:solidFill>
                  <a:prstClr val="black"/>
                </a:solidFill>
                <a:cs typeface="+mn-ea"/>
                <a:sym typeface="+mn-lt"/>
              </a:endParaRPr>
            </a:p>
          </p:txBody>
        </p:sp>
        <p:sp>
          <p:nvSpPr>
            <p:cNvPr id="400" name="任意多边形: 形状 37"/>
            <p:cNvSpPr/>
            <p:nvPr/>
          </p:nvSpPr>
          <p:spPr>
            <a:xfrm>
              <a:off x="1385887" y="3686296"/>
              <a:ext cx="9428702" cy="1351094"/>
            </a:xfrm>
            <a:custGeom>
              <a:avLst/>
              <a:gdLst>
                <a:gd name="connsiteX0" fmla="*/ 0 w 9428702"/>
                <a:gd name="connsiteY0" fmla="*/ 1351095 h 1351094"/>
                <a:gd name="connsiteX1" fmla="*/ 3014282 w 9428702"/>
                <a:gd name="connsiteY1" fmla="*/ 411263 h 1351094"/>
                <a:gd name="connsiteX2" fmla="*/ 6063139 w 9428702"/>
                <a:gd name="connsiteY2" fmla="*/ 975619 h 1351094"/>
                <a:gd name="connsiteX3" fmla="*/ 9428702 w 9428702"/>
                <a:gd name="connsiteY3" fmla="*/ 43788 h 1351094"/>
              </a:gdLst>
              <a:ahLst/>
              <a:cxnLst>
                <a:cxn ang="0">
                  <a:pos x="connsiteX0" y="connsiteY0"/>
                </a:cxn>
                <a:cxn ang="0">
                  <a:pos x="connsiteX1" y="connsiteY1"/>
                </a:cxn>
                <a:cxn ang="0">
                  <a:pos x="connsiteX2" y="connsiteY2"/>
                </a:cxn>
                <a:cxn ang="0">
                  <a:pos x="connsiteX3" y="connsiteY3"/>
                </a:cxn>
              </a:cxnLst>
              <a:rect l="l" t="t" r="r" b="b"/>
              <a:pathLst>
                <a:path w="9428702" h="1351094">
                  <a:moveTo>
                    <a:pt x="0" y="1351095"/>
                  </a:moveTo>
                  <a:cubicBezTo>
                    <a:pt x="0" y="1351095"/>
                    <a:pt x="1769840" y="284390"/>
                    <a:pt x="3014282" y="411263"/>
                  </a:cubicBezTo>
                  <a:cubicBezTo>
                    <a:pt x="4125754" y="528516"/>
                    <a:pt x="4762024" y="1211934"/>
                    <a:pt x="6063139" y="975619"/>
                  </a:cubicBezTo>
                  <a:cubicBezTo>
                    <a:pt x="7011639" y="803788"/>
                    <a:pt x="8199692" y="-222245"/>
                    <a:pt x="9428702" y="43788"/>
                  </a:cubicBezTo>
                </a:path>
              </a:pathLst>
            </a:custGeom>
            <a:noFill/>
            <a:ln w="9525" cap="flat">
              <a:gradFill>
                <a:gsLst>
                  <a:gs pos="0">
                    <a:schemeClr val="bg1">
                      <a:alpha val="7000"/>
                    </a:schemeClr>
                  </a:gs>
                  <a:gs pos="74000">
                    <a:schemeClr val="bg1">
                      <a:alpha val="19000"/>
                    </a:schemeClr>
                  </a:gs>
                  <a:gs pos="83000">
                    <a:schemeClr val="bg1">
                      <a:alpha val="15000"/>
                    </a:schemeClr>
                  </a:gs>
                  <a:gs pos="100000">
                    <a:schemeClr val="bg1">
                      <a:alpha val="8000"/>
                    </a:schemeClr>
                  </a:gs>
                </a:gsLst>
                <a:lin ang="5400000" scaled="1"/>
              </a:gradFill>
              <a:prstDash val="solid"/>
              <a:miter/>
            </a:ln>
          </p:spPr>
          <p:txBody>
            <a:bodyPr rtlCol="0" anchor="ctr"/>
            <a:lstStyle/>
            <a:p>
              <a:pPr>
                <a:defRPr/>
              </a:pPr>
              <a:endParaRPr lang="zh-CN" altLang="en-US">
                <a:solidFill>
                  <a:prstClr val="black"/>
                </a:solidFill>
                <a:cs typeface="+mn-ea"/>
                <a:sym typeface="+mn-lt"/>
              </a:endParaRPr>
            </a:p>
          </p:txBody>
        </p:sp>
        <p:sp>
          <p:nvSpPr>
            <p:cNvPr id="401" name="任意多边形: 形状 38"/>
            <p:cNvSpPr/>
            <p:nvPr/>
          </p:nvSpPr>
          <p:spPr>
            <a:xfrm>
              <a:off x="1407128" y="3594367"/>
              <a:ext cx="9392983" cy="1288052"/>
            </a:xfrm>
            <a:custGeom>
              <a:avLst/>
              <a:gdLst>
                <a:gd name="connsiteX0" fmla="*/ 0 w 9392983"/>
                <a:gd name="connsiteY0" fmla="*/ 1288053 h 1288052"/>
                <a:gd name="connsiteX1" fmla="*/ 2949798 w 9392983"/>
                <a:gd name="connsiteY1" fmla="*/ 396513 h 1288052"/>
                <a:gd name="connsiteX2" fmla="*/ 6044661 w 9392983"/>
                <a:gd name="connsiteY2" fmla="*/ 1031163 h 1288052"/>
                <a:gd name="connsiteX3" fmla="*/ 9392983 w 9392983"/>
                <a:gd name="connsiteY3" fmla="*/ 41802 h 1288052"/>
              </a:gdLst>
              <a:ahLst/>
              <a:cxnLst>
                <a:cxn ang="0">
                  <a:pos x="connsiteX0" y="connsiteY0"/>
                </a:cxn>
                <a:cxn ang="0">
                  <a:pos x="connsiteX1" y="connsiteY1"/>
                </a:cxn>
                <a:cxn ang="0">
                  <a:pos x="connsiteX2" y="connsiteY2"/>
                </a:cxn>
                <a:cxn ang="0">
                  <a:pos x="connsiteX3" y="connsiteY3"/>
                </a:cxn>
              </a:cxnLst>
              <a:rect l="l" t="t" r="r" b="b"/>
              <a:pathLst>
                <a:path w="9392983" h="1288052">
                  <a:moveTo>
                    <a:pt x="0" y="1288053"/>
                  </a:moveTo>
                  <a:cubicBezTo>
                    <a:pt x="0" y="1288053"/>
                    <a:pt x="1715643" y="252780"/>
                    <a:pt x="2949798" y="396513"/>
                  </a:cubicBezTo>
                  <a:cubicBezTo>
                    <a:pt x="4067270" y="526719"/>
                    <a:pt x="4760119" y="1263002"/>
                    <a:pt x="6044661" y="1031163"/>
                  </a:cubicBezTo>
                  <a:cubicBezTo>
                    <a:pt x="6993446" y="860666"/>
                    <a:pt x="8163973" y="-224327"/>
                    <a:pt x="9392983" y="41802"/>
                  </a:cubicBezTo>
                </a:path>
              </a:pathLst>
            </a:custGeom>
            <a:noFill/>
            <a:ln w="9525" cap="flat">
              <a:gradFill>
                <a:gsLst>
                  <a:gs pos="0">
                    <a:schemeClr val="bg1">
                      <a:alpha val="7000"/>
                    </a:schemeClr>
                  </a:gs>
                  <a:gs pos="74000">
                    <a:schemeClr val="bg1">
                      <a:alpha val="19000"/>
                    </a:schemeClr>
                  </a:gs>
                  <a:gs pos="83000">
                    <a:schemeClr val="bg1">
                      <a:alpha val="15000"/>
                    </a:schemeClr>
                  </a:gs>
                  <a:gs pos="100000">
                    <a:schemeClr val="bg1">
                      <a:alpha val="8000"/>
                    </a:schemeClr>
                  </a:gs>
                </a:gsLst>
                <a:lin ang="5400000" scaled="1"/>
              </a:gradFill>
              <a:prstDash val="solid"/>
              <a:miter/>
            </a:ln>
          </p:spPr>
          <p:txBody>
            <a:bodyPr rtlCol="0" anchor="ctr"/>
            <a:lstStyle/>
            <a:p>
              <a:pPr>
                <a:defRPr/>
              </a:pPr>
              <a:endParaRPr lang="zh-CN" altLang="en-US">
                <a:solidFill>
                  <a:prstClr val="black"/>
                </a:solidFill>
                <a:cs typeface="+mn-ea"/>
                <a:sym typeface="+mn-lt"/>
              </a:endParaRPr>
            </a:p>
          </p:txBody>
        </p:sp>
        <p:sp>
          <p:nvSpPr>
            <p:cNvPr id="402" name="任意多边形: 形状 39"/>
            <p:cNvSpPr/>
            <p:nvPr/>
          </p:nvSpPr>
          <p:spPr>
            <a:xfrm>
              <a:off x="1428464" y="3502412"/>
              <a:ext cx="9357169" cy="1225130"/>
            </a:xfrm>
            <a:custGeom>
              <a:avLst/>
              <a:gdLst>
                <a:gd name="connsiteX0" fmla="*/ 0 w 9357169"/>
                <a:gd name="connsiteY0" fmla="*/ 1225131 h 1225130"/>
                <a:gd name="connsiteX1" fmla="*/ 2885218 w 9357169"/>
                <a:gd name="connsiteY1" fmla="*/ 381978 h 1225130"/>
                <a:gd name="connsiteX2" fmla="*/ 6026182 w 9357169"/>
                <a:gd name="connsiteY2" fmla="*/ 1086923 h 1225130"/>
                <a:gd name="connsiteX3" fmla="*/ 9357169 w 9357169"/>
                <a:gd name="connsiteY3" fmla="*/ 39935 h 1225130"/>
              </a:gdLst>
              <a:ahLst/>
              <a:cxnLst>
                <a:cxn ang="0">
                  <a:pos x="connsiteX0" y="connsiteY0"/>
                </a:cxn>
                <a:cxn ang="0">
                  <a:pos x="connsiteX1" y="connsiteY1"/>
                </a:cxn>
                <a:cxn ang="0">
                  <a:pos x="connsiteX2" y="connsiteY2"/>
                </a:cxn>
                <a:cxn ang="0">
                  <a:pos x="connsiteX3" y="connsiteY3"/>
                </a:cxn>
              </a:cxnLst>
              <a:rect l="l" t="t" r="r" b="b"/>
              <a:pathLst>
                <a:path w="9357169" h="1225130">
                  <a:moveTo>
                    <a:pt x="0" y="1225131"/>
                  </a:moveTo>
                  <a:cubicBezTo>
                    <a:pt x="0" y="1225131"/>
                    <a:pt x="1661255" y="223672"/>
                    <a:pt x="2885218" y="381978"/>
                  </a:cubicBezTo>
                  <a:cubicBezTo>
                    <a:pt x="4008596" y="527330"/>
                    <a:pt x="4758214" y="1314190"/>
                    <a:pt x="6026182" y="1086923"/>
                  </a:cubicBezTo>
                  <a:cubicBezTo>
                    <a:pt x="6975158" y="917855"/>
                    <a:pt x="8128254" y="-226098"/>
                    <a:pt x="9357169" y="39935"/>
                  </a:cubicBezTo>
                </a:path>
              </a:pathLst>
            </a:custGeom>
            <a:noFill/>
            <a:ln w="9525" cap="flat">
              <a:gradFill>
                <a:gsLst>
                  <a:gs pos="0">
                    <a:schemeClr val="bg1">
                      <a:alpha val="7000"/>
                    </a:schemeClr>
                  </a:gs>
                  <a:gs pos="74000">
                    <a:schemeClr val="bg1">
                      <a:alpha val="19000"/>
                    </a:schemeClr>
                  </a:gs>
                  <a:gs pos="83000">
                    <a:schemeClr val="bg1">
                      <a:alpha val="15000"/>
                    </a:schemeClr>
                  </a:gs>
                  <a:gs pos="100000">
                    <a:schemeClr val="bg1">
                      <a:alpha val="8000"/>
                    </a:schemeClr>
                  </a:gs>
                </a:gsLst>
                <a:lin ang="5400000" scaled="1"/>
              </a:gradFill>
              <a:prstDash val="solid"/>
              <a:miter/>
            </a:ln>
          </p:spPr>
          <p:txBody>
            <a:bodyPr rtlCol="0" anchor="ctr"/>
            <a:lstStyle/>
            <a:p>
              <a:pPr>
                <a:defRPr/>
              </a:pPr>
              <a:endParaRPr lang="zh-CN" altLang="en-US">
                <a:solidFill>
                  <a:prstClr val="black"/>
                </a:solidFill>
                <a:cs typeface="+mn-ea"/>
                <a:sym typeface="+mn-lt"/>
              </a:endParaRPr>
            </a:p>
          </p:txBody>
        </p:sp>
        <p:sp>
          <p:nvSpPr>
            <p:cNvPr id="403" name="任意多边形: 形状 40"/>
            <p:cNvSpPr/>
            <p:nvPr/>
          </p:nvSpPr>
          <p:spPr>
            <a:xfrm>
              <a:off x="1449800" y="3410088"/>
              <a:ext cx="9321545" cy="1180334"/>
            </a:xfrm>
            <a:custGeom>
              <a:avLst/>
              <a:gdLst>
                <a:gd name="connsiteX0" fmla="*/ 0 w 9321545"/>
                <a:gd name="connsiteY0" fmla="*/ 1162484 h 1180334"/>
                <a:gd name="connsiteX1" fmla="*/ 2820734 w 9321545"/>
                <a:gd name="connsiteY1" fmla="*/ 367717 h 1180334"/>
                <a:gd name="connsiteX2" fmla="*/ 6007799 w 9321545"/>
                <a:gd name="connsiteY2" fmla="*/ 1142862 h 1180334"/>
                <a:gd name="connsiteX3" fmla="*/ 9321546 w 9321545"/>
                <a:gd name="connsiteY3" fmla="*/ 38248 h 1180334"/>
              </a:gdLst>
              <a:ahLst/>
              <a:cxnLst>
                <a:cxn ang="0">
                  <a:pos x="connsiteX0" y="connsiteY0"/>
                </a:cxn>
                <a:cxn ang="0">
                  <a:pos x="connsiteX1" y="connsiteY1"/>
                </a:cxn>
                <a:cxn ang="0">
                  <a:pos x="connsiteX2" y="connsiteY2"/>
                </a:cxn>
                <a:cxn ang="0">
                  <a:pos x="connsiteX3" y="connsiteY3"/>
                </a:cxn>
              </a:cxnLst>
              <a:rect l="l" t="t" r="r" b="b"/>
              <a:pathLst>
                <a:path w="9321545" h="1180334">
                  <a:moveTo>
                    <a:pt x="0" y="1162484"/>
                  </a:moveTo>
                  <a:cubicBezTo>
                    <a:pt x="0" y="1162484"/>
                    <a:pt x="1606868" y="195125"/>
                    <a:pt x="2820734" y="367717"/>
                  </a:cubicBezTo>
                  <a:cubicBezTo>
                    <a:pt x="3949922" y="528309"/>
                    <a:pt x="4756309" y="1365747"/>
                    <a:pt x="6007799" y="1142862"/>
                  </a:cubicBezTo>
                  <a:cubicBezTo>
                    <a:pt x="6957060" y="975222"/>
                    <a:pt x="8092536" y="-227785"/>
                    <a:pt x="9321546" y="38248"/>
                  </a:cubicBezTo>
                </a:path>
              </a:pathLst>
            </a:custGeom>
            <a:noFill/>
            <a:ln w="9525" cap="flat">
              <a:gradFill>
                <a:gsLst>
                  <a:gs pos="0">
                    <a:schemeClr val="bg1">
                      <a:alpha val="7000"/>
                    </a:schemeClr>
                  </a:gs>
                  <a:gs pos="74000">
                    <a:schemeClr val="bg1">
                      <a:alpha val="19000"/>
                    </a:schemeClr>
                  </a:gs>
                  <a:gs pos="83000">
                    <a:schemeClr val="bg1">
                      <a:alpha val="15000"/>
                    </a:schemeClr>
                  </a:gs>
                  <a:gs pos="100000">
                    <a:schemeClr val="bg1">
                      <a:alpha val="8000"/>
                    </a:schemeClr>
                  </a:gs>
                </a:gsLst>
                <a:lin ang="5400000" scaled="1"/>
              </a:gradFill>
              <a:prstDash val="solid"/>
              <a:miter/>
            </a:ln>
          </p:spPr>
          <p:txBody>
            <a:bodyPr rtlCol="0" anchor="ctr"/>
            <a:lstStyle/>
            <a:p>
              <a:pPr>
                <a:defRPr/>
              </a:pPr>
              <a:endParaRPr lang="zh-CN" altLang="en-US">
                <a:solidFill>
                  <a:prstClr val="black"/>
                </a:solidFill>
                <a:cs typeface="+mn-ea"/>
                <a:sym typeface="+mn-lt"/>
              </a:endParaRPr>
            </a:p>
          </p:txBody>
        </p:sp>
        <p:sp>
          <p:nvSpPr>
            <p:cNvPr id="404" name="任意多边形: 形状 41"/>
            <p:cNvSpPr/>
            <p:nvPr/>
          </p:nvSpPr>
          <p:spPr>
            <a:xfrm>
              <a:off x="1471040" y="3317886"/>
              <a:ext cx="9285732" cy="1233216"/>
            </a:xfrm>
            <a:custGeom>
              <a:avLst/>
              <a:gdLst>
                <a:gd name="connsiteX0" fmla="*/ 0 w 9285732"/>
                <a:gd name="connsiteY0" fmla="*/ 1099808 h 1233216"/>
                <a:gd name="connsiteX1" fmla="*/ 2756249 w 9285732"/>
                <a:gd name="connsiteY1" fmla="*/ 353429 h 1233216"/>
                <a:gd name="connsiteX2" fmla="*/ 5989320 w 9285732"/>
                <a:gd name="connsiteY2" fmla="*/ 1198869 h 1233216"/>
                <a:gd name="connsiteX3" fmla="*/ 9285732 w 9285732"/>
                <a:gd name="connsiteY3" fmla="*/ 36723 h 1233216"/>
              </a:gdLst>
              <a:ahLst/>
              <a:cxnLst>
                <a:cxn ang="0">
                  <a:pos x="connsiteX0" y="connsiteY0"/>
                </a:cxn>
                <a:cxn ang="0">
                  <a:pos x="connsiteX1" y="connsiteY1"/>
                </a:cxn>
                <a:cxn ang="0">
                  <a:pos x="connsiteX2" y="connsiteY2"/>
                </a:cxn>
                <a:cxn ang="0">
                  <a:pos x="connsiteX3" y="connsiteY3"/>
                </a:cxn>
              </a:cxnLst>
              <a:rect l="l" t="t" r="r" b="b"/>
              <a:pathLst>
                <a:path w="9285732" h="1233216">
                  <a:moveTo>
                    <a:pt x="0" y="1099808"/>
                  </a:moveTo>
                  <a:cubicBezTo>
                    <a:pt x="0" y="1099808"/>
                    <a:pt x="1552575" y="166739"/>
                    <a:pt x="2756249" y="353429"/>
                  </a:cubicBezTo>
                  <a:cubicBezTo>
                    <a:pt x="3891344" y="529547"/>
                    <a:pt x="4754499" y="1417277"/>
                    <a:pt x="5989320" y="1198869"/>
                  </a:cubicBezTo>
                  <a:cubicBezTo>
                    <a:pt x="6938772" y="1032562"/>
                    <a:pt x="8056817" y="-229405"/>
                    <a:pt x="9285732" y="36723"/>
                  </a:cubicBezTo>
                </a:path>
              </a:pathLst>
            </a:custGeom>
            <a:noFill/>
            <a:ln w="9525" cap="flat">
              <a:gradFill>
                <a:gsLst>
                  <a:gs pos="0">
                    <a:schemeClr val="bg1">
                      <a:alpha val="7000"/>
                    </a:schemeClr>
                  </a:gs>
                  <a:gs pos="74000">
                    <a:schemeClr val="bg1">
                      <a:alpha val="19000"/>
                    </a:schemeClr>
                  </a:gs>
                  <a:gs pos="83000">
                    <a:schemeClr val="bg1">
                      <a:alpha val="15000"/>
                    </a:schemeClr>
                  </a:gs>
                  <a:gs pos="100000">
                    <a:schemeClr val="bg1">
                      <a:alpha val="8000"/>
                    </a:schemeClr>
                  </a:gs>
                </a:gsLst>
                <a:lin ang="5400000" scaled="1"/>
              </a:gradFill>
              <a:prstDash val="solid"/>
              <a:miter/>
            </a:ln>
          </p:spPr>
          <p:txBody>
            <a:bodyPr rtlCol="0" anchor="ctr"/>
            <a:lstStyle/>
            <a:p>
              <a:pPr>
                <a:defRPr/>
              </a:pPr>
              <a:endParaRPr lang="zh-CN" altLang="en-US">
                <a:solidFill>
                  <a:prstClr val="black"/>
                </a:solidFill>
                <a:cs typeface="+mn-ea"/>
                <a:sym typeface="+mn-lt"/>
              </a:endParaRPr>
            </a:p>
          </p:txBody>
        </p:sp>
        <p:sp>
          <p:nvSpPr>
            <p:cNvPr id="405" name="任意多边形: 形状 42"/>
            <p:cNvSpPr/>
            <p:nvPr/>
          </p:nvSpPr>
          <p:spPr>
            <a:xfrm>
              <a:off x="1492377" y="3225423"/>
              <a:ext cx="9250108" cy="1286593"/>
            </a:xfrm>
            <a:custGeom>
              <a:avLst/>
              <a:gdLst>
                <a:gd name="connsiteX0" fmla="*/ 0 w 9250108"/>
                <a:gd name="connsiteY0" fmla="*/ 1037395 h 1286593"/>
                <a:gd name="connsiteX1" fmla="*/ 2691765 w 9250108"/>
                <a:gd name="connsiteY1" fmla="*/ 339402 h 1286593"/>
                <a:gd name="connsiteX2" fmla="*/ 5970937 w 9250108"/>
                <a:gd name="connsiteY2" fmla="*/ 1255041 h 1286593"/>
                <a:gd name="connsiteX3" fmla="*/ 9250109 w 9250108"/>
                <a:gd name="connsiteY3" fmla="*/ 35269 h 1286593"/>
              </a:gdLst>
              <a:ahLst/>
              <a:cxnLst>
                <a:cxn ang="0">
                  <a:pos x="connsiteX0" y="connsiteY0"/>
                </a:cxn>
                <a:cxn ang="0">
                  <a:pos x="connsiteX1" y="connsiteY1"/>
                </a:cxn>
                <a:cxn ang="0">
                  <a:pos x="connsiteX2" y="connsiteY2"/>
                </a:cxn>
                <a:cxn ang="0">
                  <a:pos x="connsiteX3" y="connsiteY3"/>
                </a:cxn>
              </a:cxnLst>
              <a:rect l="l" t="t" r="r" b="b"/>
              <a:pathLst>
                <a:path w="9250108" h="1286593">
                  <a:moveTo>
                    <a:pt x="0" y="1037395"/>
                  </a:moveTo>
                  <a:cubicBezTo>
                    <a:pt x="0" y="1037395"/>
                    <a:pt x="1498187" y="138901"/>
                    <a:pt x="2691765" y="339402"/>
                  </a:cubicBezTo>
                  <a:cubicBezTo>
                    <a:pt x="3832765" y="531141"/>
                    <a:pt x="4752594" y="1469067"/>
                    <a:pt x="5970937" y="1255041"/>
                  </a:cubicBezTo>
                  <a:cubicBezTo>
                    <a:pt x="6920675" y="1090163"/>
                    <a:pt x="8021098" y="-230764"/>
                    <a:pt x="9250109" y="35269"/>
                  </a:cubicBezTo>
                </a:path>
              </a:pathLst>
            </a:custGeom>
            <a:noFill/>
            <a:ln w="9525" cap="flat">
              <a:gradFill>
                <a:gsLst>
                  <a:gs pos="0">
                    <a:schemeClr val="bg1">
                      <a:alpha val="7000"/>
                    </a:schemeClr>
                  </a:gs>
                  <a:gs pos="74000">
                    <a:schemeClr val="bg1">
                      <a:alpha val="19000"/>
                    </a:schemeClr>
                  </a:gs>
                  <a:gs pos="83000">
                    <a:schemeClr val="bg1">
                      <a:alpha val="15000"/>
                    </a:schemeClr>
                  </a:gs>
                  <a:gs pos="100000">
                    <a:schemeClr val="bg1">
                      <a:alpha val="8000"/>
                    </a:schemeClr>
                  </a:gs>
                </a:gsLst>
                <a:lin ang="5400000" scaled="1"/>
              </a:gradFill>
              <a:prstDash val="solid"/>
              <a:miter/>
            </a:ln>
          </p:spPr>
          <p:txBody>
            <a:bodyPr rtlCol="0" anchor="ctr"/>
            <a:lstStyle/>
            <a:p>
              <a:pPr>
                <a:defRPr/>
              </a:pPr>
              <a:endParaRPr lang="zh-CN" altLang="en-US">
                <a:solidFill>
                  <a:prstClr val="black"/>
                </a:solidFill>
                <a:cs typeface="+mn-ea"/>
                <a:sym typeface="+mn-lt"/>
              </a:endParaRPr>
            </a:p>
          </p:txBody>
        </p:sp>
        <p:sp>
          <p:nvSpPr>
            <p:cNvPr id="406" name="任意多边形: 形状 43"/>
            <p:cNvSpPr/>
            <p:nvPr/>
          </p:nvSpPr>
          <p:spPr>
            <a:xfrm>
              <a:off x="1513713" y="3132904"/>
              <a:ext cx="9214485" cy="1340243"/>
            </a:xfrm>
            <a:custGeom>
              <a:avLst/>
              <a:gdLst>
                <a:gd name="connsiteX0" fmla="*/ 0 w 9214485"/>
                <a:gd name="connsiteY0" fmla="*/ 974942 h 1340243"/>
                <a:gd name="connsiteX1" fmla="*/ 2627281 w 9214485"/>
                <a:gd name="connsiteY1" fmla="*/ 325337 h 1340243"/>
                <a:gd name="connsiteX2" fmla="*/ 5952554 w 9214485"/>
                <a:gd name="connsiteY2" fmla="*/ 1311270 h 1340243"/>
                <a:gd name="connsiteX3" fmla="*/ 9214485 w 9214485"/>
                <a:gd name="connsiteY3" fmla="*/ 33967 h 1340243"/>
              </a:gdLst>
              <a:ahLst/>
              <a:cxnLst>
                <a:cxn ang="0">
                  <a:pos x="connsiteX0" y="connsiteY0"/>
                </a:cxn>
                <a:cxn ang="0">
                  <a:pos x="connsiteX1" y="connsiteY1"/>
                </a:cxn>
                <a:cxn ang="0">
                  <a:pos x="connsiteX2" y="connsiteY2"/>
                </a:cxn>
                <a:cxn ang="0">
                  <a:pos x="connsiteX3" y="connsiteY3"/>
                </a:cxn>
              </a:cxnLst>
              <a:rect l="l" t="t" r="r" b="b"/>
              <a:pathLst>
                <a:path w="9214485" h="1340243">
                  <a:moveTo>
                    <a:pt x="0" y="974942"/>
                  </a:moveTo>
                  <a:cubicBezTo>
                    <a:pt x="0" y="974942"/>
                    <a:pt x="1443800" y="111120"/>
                    <a:pt x="2627281" y="325337"/>
                  </a:cubicBezTo>
                  <a:cubicBezTo>
                    <a:pt x="3774186" y="532887"/>
                    <a:pt x="4750785" y="1520725"/>
                    <a:pt x="5952554" y="1311270"/>
                  </a:cubicBezTo>
                  <a:cubicBezTo>
                    <a:pt x="6902482" y="1147821"/>
                    <a:pt x="7985474" y="-232161"/>
                    <a:pt x="9214485" y="33967"/>
                  </a:cubicBezTo>
                </a:path>
              </a:pathLst>
            </a:custGeom>
            <a:noFill/>
            <a:ln w="9525" cap="flat">
              <a:gradFill>
                <a:gsLst>
                  <a:gs pos="0">
                    <a:schemeClr val="bg1">
                      <a:alpha val="7000"/>
                    </a:schemeClr>
                  </a:gs>
                  <a:gs pos="74000">
                    <a:schemeClr val="bg1">
                      <a:alpha val="19000"/>
                    </a:schemeClr>
                  </a:gs>
                  <a:gs pos="83000">
                    <a:schemeClr val="bg1">
                      <a:alpha val="15000"/>
                    </a:schemeClr>
                  </a:gs>
                  <a:gs pos="100000">
                    <a:schemeClr val="bg1">
                      <a:alpha val="8000"/>
                    </a:schemeClr>
                  </a:gs>
                </a:gsLst>
                <a:lin ang="5400000" scaled="1"/>
              </a:gradFill>
              <a:prstDash val="solid"/>
              <a:miter/>
            </a:ln>
          </p:spPr>
          <p:txBody>
            <a:bodyPr rtlCol="0" anchor="ctr"/>
            <a:lstStyle/>
            <a:p>
              <a:pPr>
                <a:defRPr/>
              </a:pPr>
              <a:endParaRPr lang="zh-CN" altLang="en-US">
                <a:solidFill>
                  <a:prstClr val="black"/>
                </a:solidFill>
                <a:cs typeface="+mn-ea"/>
                <a:sym typeface="+mn-lt"/>
              </a:endParaRPr>
            </a:p>
          </p:txBody>
        </p:sp>
        <p:sp>
          <p:nvSpPr>
            <p:cNvPr id="407" name="任意多边形: 形状 44"/>
            <p:cNvSpPr/>
            <p:nvPr/>
          </p:nvSpPr>
          <p:spPr>
            <a:xfrm>
              <a:off x="1535048" y="3040331"/>
              <a:ext cx="9178670" cy="1394298"/>
            </a:xfrm>
            <a:custGeom>
              <a:avLst/>
              <a:gdLst>
                <a:gd name="connsiteX0" fmla="*/ 0 w 9178670"/>
                <a:gd name="connsiteY0" fmla="*/ 912638 h 1394298"/>
                <a:gd name="connsiteX1" fmla="*/ 2562797 w 9178670"/>
                <a:gd name="connsiteY1" fmla="*/ 311420 h 1394298"/>
                <a:gd name="connsiteX2" fmla="*/ 5934075 w 9178670"/>
                <a:gd name="connsiteY2" fmla="*/ 1367648 h 1394298"/>
                <a:gd name="connsiteX3" fmla="*/ 9178671 w 9178670"/>
                <a:gd name="connsiteY3" fmla="*/ 32719 h 1394298"/>
              </a:gdLst>
              <a:ahLst/>
              <a:cxnLst>
                <a:cxn ang="0">
                  <a:pos x="connsiteX0" y="connsiteY0"/>
                </a:cxn>
                <a:cxn ang="0">
                  <a:pos x="connsiteX1" y="connsiteY1"/>
                </a:cxn>
                <a:cxn ang="0">
                  <a:pos x="connsiteX2" y="connsiteY2"/>
                </a:cxn>
                <a:cxn ang="0">
                  <a:pos x="connsiteX3" y="connsiteY3"/>
                </a:cxn>
              </a:cxnLst>
              <a:rect l="l" t="t" r="r" b="b"/>
              <a:pathLst>
                <a:path w="9178670" h="1394298">
                  <a:moveTo>
                    <a:pt x="0" y="912638"/>
                  </a:moveTo>
                  <a:cubicBezTo>
                    <a:pt x="0" y="912638"/>
                    <a:pt x="1389412" y="83868"/>
                    <a:pt x="2562797" y="311420"/>
                  </a:cubicBezTo>
                  <a:cubicBezTo>
                    <a:pt x="3715607" y="534972"/>
                    <a:pt x="4748879" y="1572626"/>
                    <a:pt x="5934075" y="1367648"/>
                  </a:cubicBezTo>
                  <a:cubicBezTo>
                    <a:pt x="6884194" y="1205532"/>
                    <a:pt x="7949756" y="-233314"/>
                    <a:pt x="9178671" y="32719"/>
                  </a:cubicBezTo>
                </a:path>
              </a:pathLst>
            </a:custGeom>
            <a:noFill/>
            <a:ln w="9525" cap="flat">
              <a:gradFill>
                <a:gsLst>
                  <a:gs pos="0">
                    <a:schemeClr val="bg1">
                      <a:alpha val="7000"/>
                    </a:schemeClr>
                  </a:gs>
                  <a:gs pos="74000">
                    <a:schemeClr val="bg1">
                      <a:alpha val="19000"/>
                    </a:schemeClr>
                  </a:gs>
                  <a:gs pos="83000">
                    <a:schemeClr val="bg1">
                      <a:alpha val="15000"/>
                    </a:schemeClr>
                  </a:gs>
                  <a:gs pos="100000">
                    <a:schemeClr val="bg1">
                      <a:alpha val="8000"/>
                    </a:schemeClr>
                  </a:gs>
                </a:gsLst>
                <a:lin ang="5400000" scaled="1"/>
              </a:gradFill>
              <a:prstDash val="solid"/>
              <a:miter/>
            </a:ln>
          </p:spPr>
          <p:txBody>
            <a:bodyPr rtlCol="0" anchor="ctr"/>
            <a:lstStyle/>
            <a:p>
              <a:pPr>
                <a:defRPr/>
              </a:pPr>
              <a:endParaRPr lang="zh-CN" altLang="en-US">
                <a:solidFill>
                  <a:prstClr val="black"/>
                </a:solidFill>
                <a:cs typeface="+mn-ea"/>
                <a:sym typeface="+mn-lt"/>
              </a:endParaRPr>
            </a:p>
          </p:txBody>
        </p:sp>
        <p:sp>
          <p:nvSpPr>
            <p:cNvPr id="408" name="任意多边形: 形状 45"/>
            <p:cNvSpPr/>
            <p:nvPr/>
          </p:nvSpPr>
          <p:spPr>
            <a:xfrm>
              <a:off x="1556289" y="2947464"/>
              <a:ext cx="9142952" cy="1448684"/>
            </a:xfrm>
            <a:custGeom>
              <a:avLst/>
              <a:gdLst>
                <a:gd name="connsiteX0" fmla="*/ 0 w 9142952"/>
                <a:gd name="connsiteY0" fmla="*/ 850534 h 1448684"/>
                <a:gd name="connsiteX1" fmla="*/ 2498217 w 9142952"/>
                <a:gd name="connsiteY1" fmla="*/ 297703 h 1448684"/>
                <a:gd name="connsiteX2" fmla="*/ 5915597 w 9142952"/>
                <a:gd name="connsiteY2" fmla="*/ 1424130 h 1448684"/>
                <a:gd name="connsiteX3" fmla="*/ 9142953 w 9142952"/>
                <a:gd name="connsiteY3" fmla="*/ 31575 h 1448684"/>
              </a:gdLst>
              <a:ahLst/>
              <a:cxnLst>
                <a:cxn ang="0">
                  <a:pos x="connsiteX0" y="connsiteY0"/>
                </a:cxn>
                <a:cxn ang="0">
                  <a:pos x="connsiteX1" y="connsiteY1"/>
                </a:cxn>
                <a:cxn ang="0">
                  <a:pos x="connsiteX2" y="connsiteY2"/>
                </a:cxn>
                <a:cxn ang="0">
                  <a:pos x="connsiteX3" y="connsiteY3"/>
                </a:cxn>
              </a:cxnLst>
              <a:rect l="l" t="t" r="r" b="b"/>
              <a:pathLst>
                <a:path w="9142952" h="1448684">
                  <a:moveTo>
                    <a:pt x="0" y="850534"/>
                  </a:moveTo>
                  <a:cubicBezTo>
                    <a:pt x="0" y="850534"/>
                    <a:pt x="1334929" y="56911"/>
                    <a:pt x="2498217" y="297703"/>
                  </a:cubicBezTo>
                  <a:cubicBezTo>
                    <a:pt x="3656838" y="537448"/>
                    <a:pt x="4746975" y="1624726"/>
                    <a:pt x="5915597" y="1424130"/>
                  </a:cubicBezTo>
                  <a:cubicBezTo>
                    <a:pt x="6866001" y="1263443"/>
                    <a:pt x="7913942" y="-234458"/>
                    <a:pt x="9142953" y="31575"/>
                  </a:cubicBezTo>
                </a:path>
              </a:pathLst>
            </a:custGeom>
            <a:noFill/>
            <a:ln w="9525" cap="flat">
              <a:gradFill>
                <a:gsLst>
                  <a:gs pos="0">
                    <a:schemeClr val="bg1">
                      <a:alpha val="7000"/>
                    </a:schemeClr>
                  </a:gs>
                  <a:gs pos="74000">
                    <a:schemeClr val="bg1">
                      <a:alpha val="19000"/>
                    </a:schemeClr>
                  </a:gs>
                  <a:gs pos="83000">
                    <a:schemeClr val="bg1">
                      <a:alpha val="15000"/>
                    </a:schemeClr>
                  </a:gs>
                  <a:gs pos="100000">
                    <a:schemeClr val="bg1">
                      <a:alpha val="8000"/>
                    </a:schemeClr>
                  </a:gs>
                </a:gsLst>
                <a:lin ang="5400000" scaled="1"/>
              </a:gradFill>
              <a:prstDash val="solid"/>
              <a:miter/>
            </a:ln>
          </p:spPr>
          <p:txBody>
            <a:bodyPr rtlCol="0" anchor="ctr"/>
            <a:lstStyle/>
            <a:p>
              <a:pPr>
                <a:defRPr/>
              </a:pPr>
              <a:endParaRPr lang="zh-CN" altLang="en-US">
                <a:solidFill>
                  <a:prstClr val="black"/>
                </a:solidFill>
                <a:cs typeface="+mn-ea"/>
                <a:sym typeface="+mn-lt"/>
              </a:endParaRPr>
            </a:p>
          </p:txBody>
        </p:sp>
        <p:sp>
          <p:nvSpPr>
            <p:cNvPr id="409" name="任意多边形: 形状 46"/>
            <p:cNvSpPr/>
            <p:nvPr/>
          </p:nvSpPr>
          <p:spPr>
            <a:xfrm>
              <a:off x="1577625" y="2854784"/>
              <a:ext cx="9107329" cy="1503233"/>
            </a:xfrm>
            <a:custGeom>
              <a:avLst/>
              <a:gdLst>
                <a:gd name="connsiteX0" fmla="*/ 0 w 9107329"/>
                <a:gd name="connsiteY0" fmla="*/ 788337 h 1503233"/>
                <a:gd name="connsiteX1" fmla="*/ 2433733 w 9107329"/>
                <a:gd name="connsiteY1" fmla="*/ 283893 h 1503233"/>
                <a:gd name="connsiteX2" fmla="*/ 5897214 w 9107329"/>
                <a:gd name="connsiteY2" fmla="*/ 1480614 h 1503233"/>
                <a:gd name="connsiteX3" fmla="*/ 9107329 w 9107329"/>
                <a:gd name="connsiteY3" fmla="*/ 30528 h 1503233"/>
              </a:gdLst>
              <a:ahLst/>
              <a:cxnLst>
                <a:cxn ang="0">
                  <a:pos x="connsiteX0" y="connsiteY0"/>
                </a:cxn>
                <a:cxn ang="0">
                  <a:pos x="connsiteX1" y="connsiteY1"/>
                </a:cxn>
                <a:cxn ang="0">
                  <a:pos x="connsiteX2" y="connsiteY2"/>
                </a:cxn>
                <a:cxn ang="0">
                  <a:pos x="connsiteX3" y="connsiteY3"/>
                </a:cxn>
              </a:cxnLst>
              <a:rect l="l" t="t" r="r" b="b"/>
              <a:pathLst>
                <a:path w="9107329" h="1503233">
                  <a:moveTo>
                    <a:pt x="0" y="788337"/>
                  </a:moveTo>
                  <a:cubicBezTo>
                    <a:pt x="0" y="788337"/>
                    <a:pt x="1280541" y="30147"/>
                    <a:pt x="2433733" y="283893"/>
                  </a:cubicBezTo>
                  <a:cubicBezTo>
                    <a:pt x="3598164" y="540116"/>
                    <a:pt x="4745069" y="1676734"/>
                    <a:pt x="5897214" y="1480614"/>
                  </a:cubicBezTo>
                  <a:cubicBezTo>
                    <a:pt x="6847808" y="1321356"/>
                    <a:pt x="7878318" y="-235600"/>
                    <a:pt x="9107329" y="30528"/>
                  </a:cubicBezTo>
                </a:path>
              </a:pathLst>
            </a:custGeom>
            <a:noFill/>
            <a:ln w="9525" cap="flat">
              <a:gradFill>
                <a:gsLst>
                  <a:gs pos="0">
                    <a:schemeClr val="bg1">
                      <a:alpha val="7000"/>
                    </a:schemeClr>
                  </a:gs>
                  <a:gs pos="74000">
                    <a:schemeClr val="bg1">
                      <a:alpha val="19000"/>
                    </a:schemeClr>
                  </a:gs>
                  <a:gs pos="83000">
                    <a:schemeClr val="bg1">
                      <a:alpha val="15000"/>
                    </a:schemeClr>
                  </a:gs>
                  <a:gs pos="100000">
                    <a:schemeClr val="bg1">
                      <a:alpha val="8000"/>
                    </a:schemeClr>
                  </a:gs>
                </a:gsLst>
                <a:lin ang="5400000" scaled="1"/>
              </a:gradFill>
              <a:prstDash val="solid"/>
              <a:miter/>
            </a:ln>
          </p:spPr>
          <p:txBody>
            <a:bodyPr rtlCol="0" anchor="ctr"/>
            <a:lstStyle/>
            <a:p>
              <a:pPr>
                <a:defRPr/>
              </a:pPr>
              <a:endParaRPr lang="zh-CN" altLang="en-US">
                <a:solidFill>
                  <a:prstClr val="black"/>
                </a:solidFill>
                <a:cs typeface="+mn-ea"/>
                <a:sym typeface="+mn-lt"/>
              </a:endParaRPr>
            </a:p>
          </p:txBody>
        </p:sp>
        <p:sp>
          <p:nvSpPr>
            <p:cNvPr id="410" name="任意多边形: 形状 47"/>
            <p:cNvSpPr/>
            <p:nvPr/>
          </p:nvSpPr>
          <p:spPr>
            <a:xfrm>
              <a:off x="1598961" y="2761788"/>
              <a:ext cx="9071610" cy="1558068"/>
            </a:xfrm>
            <a:custGeom>
              <a:avLst/>
              <a:gdLst>
                <a:gd name="connsiteX0" fmla="*/ 0 w 9071610"/>
                <a:gd name="connsiteY0" fmla="*/ 726362 h 1558068"/>
                <a:gd name="connsiteX1" fmla="*/ 2369248 w 9071610"/>
                <a:gd name="connsiteY1" fmla="*/ 270210 h 1558068"/>
                <a:gd name="connsiteX2" fmla="*/ 5878830 w 9071610"/>
                <a:gd name="connsiteY2" fmla="*/ 1537225 h 1558068"/>
                <a:gd name="connsiteX3" fmla="*/ 9071610 w 9071610"/>
                <a:gd name="connsiteY3" fmla="*/ 29513 h 1558068"/>
              </a:gdLst>
              <a:ahLst/>
              <a:cxnLst>
                <a:cxn ang="0">
                  <a:pos x="connsiteX0" y="connsiteY0"/>
                </a:cxn>
                <a:cxn ang="0">
                  <a:pos x="connsiteX1" y="connsiteY1"/>
                </a:cxn>
                <a:cxn ang="0">
                  <a:pos x="connsiteX2" y="connsiteY2"/>
                </a:cxn>
                <a:cxn ang="0">
                  <a:pos x="connsiteX3" y="connsiteY3"/>
                </a:cxn>
              </a:cxnLst>
              <a:rect l="l" t="t" r="r" b="b"/>
              <a:pathLst>
                <a:path w="9071610" h="1558068">
                  <a:moveTo>
                    <a:pt x="0" y="726362"/>
                  </a:moveTo>
                  <a:cubicBezTo>
                    <a:pt x="0" y="726362"/>
                    <a:pt x="1225963" y="3700"/>
                    <a:pt x="2369248" y="270210"/>
                  </a:cubicBezTo>
                  <a:cubicBezTo>
                    <a:pt x="3539490" y="543006"/>
                    <a:pt x="4743260" y="1728868"/>
                    <a:pt x="5878830" y="1537225"/>
                  </a:cubicBezTo>
                  <a:cubicBezTo>
                    <a:pt x="6829711" y="1379301"/>
                    <a:pt x="7842695" y="-236520"/>
                    <a:pt x="9071610" y="29513"/>
                  </a:cubicBezTo>
                </a:path>
              </a:pathLst>
            </a:custGeom>
            <a:noFill/>
            <a:ln w="9525" cap="flat">
              <a:gradFill>
                <a:gsLst>
                  <a:gs pos="0">
                    <a:schemeClr val="bg1">
                      <a:alpha val="7000"/>
                    </a:schemeClr>
                  </a:gs>
                  <a:gs pos="74000">
                    <a:schemeClr val="bg1">
                      <a:alpha val="19000"/>
                    </a:schemeClr>
                  </a:gs>
                  <a:gs pos="83000">
                    <a:schemeClr val="bg1">
                      <a:alpha val="15000"/>
                    </a:schemeClr>
                  </a:gs>
                  <a:gs pos="100000">
                    <a:schemeClr val="bg1">
                      <a:alpha val="8000"/>
                    </a:schemeClr>
                  </a:gs>
                </a:gsLst>
                <a:lin ang="5400000" scaled="1"/>
              </a:gradFill>
              <a:prstDash val="solid"/>
              <a:miter/>
            </a:ln>
          </p:spPr>
          <p:txBody>
            <a:bodyPr rtlCol="0" anchor="ctr"/>
            <a:lstStyle/>
            <a:p>
              <a:pPr>
                <a:defRPr/>
              </a:pPr>
              <a:endParaRPr lang="zh-CN" altLang="en-US">
                <a:solidFill>
                  <a:prstClr val="black"/>
                </a:solidFill>
                <a:cs typeface="+mn-ea"/>
                <a:sym typeface="+mn-lt"/>
              </a:endParaRPr>
            </a:p>
          </p:txBody>
        </p:sp>
        <p:sp>
          <p:nvSpPr>
            <p:cNvPr id="411" name="任意多边形: 形状 48"/>
            <p:cNvSpPr/>
            <p:nvPr/>
          </p:nvSpPr>
          <p:spPr>
            <a:xfrm>
              <a:off x="1620202" y="2668806"/>
              <a:ext cx="9035891" cy="1613130"/>
            </a:xfrm>
            <a:custGeom>
              <a:avLst/>
              <a:gdLst>
                <a:gd name="connsiteX0" fmla="*/ 0 w 9035891"/>
                <a:gd name="connsiteY0" fmla="*/ 664467 h 1613130"/>
                <a:gd name="connsiteX1" fmla="*/ 2304764 w 9035891"/>
                <a:gd name="connsiteY1" fmla="*/ 256702 h 1613130"/>
                <a:gd name="connsiteX2" fmla="*/ 5860352 w 9035891"/>
                <a:gd name="connsiteY2" fmla="*/ 1593917 h 1613130"/>
                <a:gd name="connsiteX3" fmla="*/ 9035891 w 9035891"/>
                <a:gd name="connsiteY3" fmla="*/ 28578 h 1613130"/>
              </a:gdLst>
              <a:ahLst/>
              <a:cxnLst>
                <a:cxn ang="0">
                  <a:pos x="connsiteX0" y="connsiteY0"/>
                </a:cxn>
                <a:cxn ang="0">
                  <a:pos x="connsiteX1" y="connsiteY1"/>
                </a:cxn>
                <a:cxn ang="0">
                  <a:pos x="connsiteX2" y="connsiteY2"/>
                </a:cxn>
                <a:cxn ang="0">
                  <a:pos x="connsiteX3" y="connsiteY3"/>
                </a:cxn>
              </a:cxnLst>
              <a:rect l="l" t="t" r="r" b="b"/>
              <a:pathLst>
                <a:path w="9035891" h="1613130">
                  <a:moveTo>
                    <a:pt x="0" y="664467"/>
                  </a:moveTo>
                  <a:cubicBezTo>
                    <a:pt x="0" y="664467"/>
                    <a:pt x="1171480" y="-22381"/>
                    <a:pt x="2304764" y="256702"/>
                  </a:cubicBezTo>
                  <a:cubicBezTo>
                    <a:pt x="3480721" y="546262"/>
                    <a:pt x="4741355" y="1781083"/>
                    <a:pt x="5860352" y="1593917"/>
                  </a:cubicBezTo>
                  <a:cubicBezTo>
                    <a:pt x="6811423" y="1437421"/>
                    <a:pt x="7806880" y="-237455"/>
                    <a:pt x="9035891" y="28578"/>
                  </a:cubicBezTo>
                </a:path>
              </a:pathLst>
            </a:custGeom>
            <a:noFill/>
            <a:ln w="9525" cap="flat">
              <a:gradFill>
                <a:gsLst>
                  <a:gs pos="0">
                    <a:schemeClr val="bg1">
                      <a:alpha val="7000"/>
                    </a:schemeClr>
                  </a:gs>
                  <a:gs pos="74000">
                    <a:schemeClr val="bg1">
                      <a:alpha val="19000"/>
                    </a:schemeClr>
                  </a:gs>
                  <a:gs pos="83000">
                    <a:schemeClr val="bg1">
                      <a:alpha val="15000"/>
                    </a:schemeClr>
                  </a:gs>
                  <a:gs pos="100000">
                    <a:schemeClr val="bg1">
                      <a:alpha val="8000"/>
                    </a:schemeClr>
                  </a:gs>
                </a:gsLst>
                <a:lin ang="5400000" scaled="1"/>
              </a:gradFill>
              <a:prstDash val="solid"/>
              <a:miter/>
            </a:ln>
          </p:spPr>
          <p:txBody>
            <a:bodyPr rtlCol="0" anchor="ctr"/>
            <a:lstStyle/>
            <a:p>
              <a:pPr>
                <a:defRPr/>
              </a:pPr>
              <a:endParaRPr lang="zh-CN" altLang="en-US">
                <a:solidFill>
                  <a:prstClr val="black"/>
                </a:solidFill>
                <a:cs typeface="+mn-ea"/>
                <a:sym typeface="+mn-lt"/>
              </a:endParaRPr>
            </a:p>
          </p:txBody>
        </p:sp>
        <p:sp>
          <p:nvSpPr>
            <p:cNvPr id="412" name="任意多边形: 形状 49"/>
            <p:cNvSpPr/>
            <p:nvPr/>
          </p:nvSpPr>
          <p:spPr>
            <a:xfrm>
              <a:off x="1641538" y="2575939"/>
              <a:ext cx="9000172" cy="1668302"/>
            </a:xfrm>
            <a:custGeom>
              <a:avLst/>
              <a:gdLst>
                <a:gd name="connsiteX0" fmla="*/ 0 w 9000172"/>
                <a:gd name="connsiteY0" fmla="*/ 602458 h 1668302"/>
                <a:gd name="connsiteX1" fmla="*/ 2240280 w 9000172"/>
                <a:gd name="connsiteY1" fmla="*/ 243080 h 1668302"/>
                <a:gd name="connsiteX2" fmla="*/ 5841968 w 9000172"/>
                <a:gd name="connsiteY2" fmla="*/ 1650589 h 1668302"/>
                <a:gd name="connsiteX3" fmla="*/ 9000172 w 9000172"/>
                <a:gd name="connsiteY3" fmla="*/ 27719 h 1668302"/>
              </a:gdLst>
              <a:ahLst/>
              <a:cxnLst>
                <a:cxn ang="0">
                  <a:pos x="connsiteX0" y="connsiteY0"/>
                </a:cxn>
                <a:cxn ang="0">
                  <a:pos x="connsiteX1" y="connsiteY1"/>
                </a:cxn>
                <a:cxn ang="0">
                  <a:pos x="connsiteX2" y="connsiteY2"/>
                </a:cxn>
                <a:cxn ang="0">
                  <a:pos x="connsiteX3" y="connsiteY3"/>
                </a:cxn>
              </a:cxnLst>
              <a:rect l="l" t="t" r="r" b="b"/>
              <a:pathLst>
                <a:path w="9000172" h="1668302">
                  <a:moveTo>
                    <a:pt x="0" y="602458"/>
                  </a:moveTo>
                  <a:cubicBezTo>
                    <a:pt x="0" y="602458"/>
                    <a:pt x="1116902" y="-48385"/>
                    <a:pt x="2240280" y="243080"/>
                  </a:cubicBezTo>
                  <a:cubicBezTo>
                    <a:pt x="3421952" y="549689"/>
                    <a:pt x="4739545" y="1833279"/>
                    <a:pt x="5841968" y="1650589"/>
                  </a:cubicBezTo>
                  <a:cubicBezTo>
                    <a:pt x="6793325" y="1495522"/>
                    <a:pt x="7771257" y="-238409"/>
                    <a:pt x="9000172" y="27719"/>
                  </a:cubicBezTo>
                </a:path>
              </a:pathLst>
            </a:custGeom>
            <a:noFill/>
            <a:ln w="9525" cap="flat">
              <a:gradFill>
                <a:gsLst>
                  <a:gs pos="0">
                    <a:schemeClr val="bg1">
                      <a:alpha val="7000"/>
                    </a:schemeClr>
                  </a:gs>
                  <a:gs pos="74000">
                    <a:schemeClr val="bg1">
                      <a:alpha val="19000"/>
                    </a:schemeClr>
                  </a:gs>
                  <a:gs pos="83000">
                    <a:schemeClr val="bg1">
                      <a:alpha val="15000"/>
                    </a:schemeClr>
                  </a:gs>
                  <a:gs pos="100000">
                    <a:schemeClr val="bg1">
                      <a:alpha val="8000"/>
                    </a:schemeClr>
                  </a:gs>
                </a:gsLst>
                <a:lin ang="5400000" scaled="1"/>
              </a:gradFill>
              <a:prstDash val="solid"/>
              <a:miter/>
            </a:ln>
          </p:spPr>
          <p:txBody>
            <a:bodyPr rtlCol="0" anchor="ctr"/>
            <a:lstStyle/>
            <a:p>
              <a:pPr>
                <a:defRPr/>
              </a:pPr>
              <a:endParaRPr lang="zh-CN" altLang="en-US">
                <a:solidFill>
                  <a:prstClr val="black"/>
                </a:solidFill>
                <a:cs typeface="+mn-ea"/>
                <a:sym typeface="+mn-lt"/>
              </a:endParaRPr>
            </a:p>
          </p:txBody>
        </p:sp>
        <p:sp>
          <p:nvSpPr>
            <p:cNvPr id="413" name="任意多边形: 形状 50"/>
            <p:cNvSpPr/>
            <p:nvPr/>
          </p:nvSpPr>
          <p:spPr>
            <a:xfrm>
              <a:off x="1662874" y="2482864"/>
              <a:ext cx="8964548" cy="1723703"/>
            </a:xfrm>
            <a:custGeom>
              <a:avLst/>
              <a:gdLst>
                <a:gd name="connsiteX0" fmla="*/ 0 w 8964548"/>
                <a:gd name="connsiteY0" fmla="*/ 540561 h 1723703"/>
                <a:gd name="connsiteX1" fmla="*/ 2175796 w 8964548"/>
                <a:gd name="connsiteY1" fmla="*/ 229570 h 1723703"/>
                <a:gd name="connsiteX2" fmla="*/ 5823585 w 8964548"/>
                <a:gd name="connsiteY2" fmla="*/ 1707373 h 1723703"/>
                <a:gd name="connsiteX3" fmla="*/ 8964549 w 8964548"/>
                <a:gd name="connsiteY3" fmla="*/ 26878 h 1723703"/>
              </a:gdLst>
              <a:ahLst/>
              <a:cxnLst>
                <a:cxn ang="0">
                  <a:pos x="connsiteX0" y="connsiteY0"/>
                </a:cxn>
                <a:cxn ang="0">
                  <a:pos x="connsiteX1" y="connsiteY1"/>
                </a:cxn>
                <a:cxn ang="0">
                  <a:pos x="connsiteX2" y="connsiteY2"/>
                </a:cxn>
                <a:cxn ang="0">
                  <a:pos x="connsiteX3" y="connsiteY3"/>
                </a:cxn>
              </a:cxnLst>
              <a:rect l="l" t="t" r="r" b="b"/>
              <a:pathLst>
                <a:path w="8964548" h="1723703">
                  <a:moveTo>
                    <a:pt x="0" y="540561"/>
                  </a:moveTo>
                  <a:cubicBezTo>
                    <a:pt x="0" y="540561"/>
                    <a:pt x="1062228" y="-74087"/>
                    <a:pt x="2175796" y="229570"/>
                  </a:cubicBezTo>
                  <a:cubicBezTo>
                    <a:pt x="3363087" y="553420"/>
                    <a:pt x="4737735" y="1885586"/>
                    <a:pt x="5823585" y="1707373"/>
                  </a:cubicBezTo>
                  <a:cubicBezTo>
                    <a:pt x="6775133" y="1553640"/>
                    <a:pt x="7735539" y="-239156"/>
                    <a:pt x="8964549" y="26878"/>
                  </a:cubicBezTo>
                </a:path>
              </a:pathLst>
            </a:custGeom>
            <a:noFill/>
            <a:ln w="9525" cap="flat">
              <a:gradFill>
                <a:gsLst>
                  <a:gs pos="0">
                    <a:schemeClr val="bg1">
                      <a:alpha val="7000"/>
                    </a:schemeClr>
                  </a:gs>
                  <a:gs pos="74000">
                    <a:schemeClr val="bg1">
                      <a:alpha val="19000"/>
                    </a:schemeClr>
                  </a:gs>
                  <a:gs pos="83000">
                    <a:schemeClr val="bg1">
                      <a:alpha val="15000"/>
                    </a:schemeClr>
                  </a:gs>
                  <a:gs pos="100000">
                    <a:schemeClr val="bg1">
                      <a:alpha val="8000"/>
                    </a:schemeClr>
                  </a:gs>
                </a:gsLst>
                <a:lin ang="5400000" scaled="1"/>
              </a:gradFill>
              <a:prstDash val="solid"/>
              <a:miter/>
            </a:ln>
          </p:spPr>
          <p:txBody>
            <a:bodyPr rtlCol="0" anchor="ctr"/>
            <a:lstStyle/>
            <a:p>
              <a:pPr>
                <a:defRPr/>
              </a:pPr>
              <a:endParaRPr lang="zh-CN" altLang="en-US">
                <a:solidFill>
                  <a:prstClr val="black"/>
                </a:solidFill>
                <a:cs typeface="+mn-ea"/>
                <a:sym typeface="+mn-lt"/>
              </a:endParaRPr>
            </a:p>
          </p:txBody>
        </p:sp>
        <p:sp>
          <p:nvSpPr>
            <p:cNvPr id="414" name="任意多边形: 形状 51"/>
            <p:cNvSpPr/>
            <p:nvPr/>
          </p:nvSpPr>
          <p:spPr>
            <a:xfrm>
              <a:off x="1684115" y="2389726"/>
              <a:ext cx="8928829" cy="1779288"/>
            </a:xfrm>
            <a:custGeom>
              <a:avLst/>
              <a:gdLst>
                <a:gd name="connsiteX0" fmla="*/ 0 w 8928829"/>
                <a:gd name="connsiteY0" fmla="*/ 478823 h 1779288"/>
                <a:gd name="connsiteX1" fmla="*/ 2111216 w 8928829"/>
                <a:gd name="connsiteY1" fmla="*/ 216218 h 1779288"/>
                <a:gd name="connsiteX2" fmla="*/ 5805012 w 8928829"/>
                <a:gd name="connsiteY2" fmla="*/ 1764221 h 1779288"/>
                <a:gd name="connsiteX3" fmla="*/ 8928830 w 8928829"/>
                <a:gd name="connsiteY3" fmla="*/ 26099 h 1779288"/>
              </a:gdLst>
              <a:ahLst/>
              <a:cxnLst>
                <a:cxn ang="0">
                  <a:pos x="connsiteX0" y="connsiteY0"/>
                </a:cxn>
                <a:cxn ang="0">
                  <a:pos x="connsiteX1" y="connsiteY1"/>
                </a:cxn>
                <a:cxn ang="0">
                  <a:pos x="connsiteX2" y="connsiteY2"/>
                </a:cxn>
                <a:cxn ang="0">
                  <a:pos x="connsiteX3" y="connsiteY3"/>
                </a:cxn>
              </a:cxnLst>
              <a:rect l="l" t="t" r="r" b="b"/>
              <a:pathLst>
                <a:path w="8928829" h="1779288">
                  <a:moveTo>
                    <a:pt x="0" y="478823"/>
                  </a:moveTo>
                  <a:cubicBezTo>
                    <a:pt x="0" y="478823"/>
                    <a:pt x="1007459" y="-99535"/>
                    <a:pt x="2111216" y="216218"/>
                  </a:cubicBezTo>
                  <a:cubicBezTo>
                    <a:pt x="3304032" y="557404"/>
                    <a:pt x="4735735" y="1938053"/>
                    <a:pt x="5805012" y="1764221"/>
                  </a:cubicBezTo>
                  <a:cubicBezTo>
                    <a:pt x="6756940" y="1611917"/>
                    <a:pt x="7699820" y="-239934"/>
                    <a:pt x="8928830" y="26099"/>
                  </a:cubicBezTo>
                </a:path>
              </a:pathLst>
            </a:custGeom>
            <a:noFill/>
            <a:ln w="9525" cap="flat">
              <a:gradFill>
                <a:gsLst>
                  <a:gs pos="0">
                    <a:schemeClr val="bg1">
                      <a:alpha val="7000"/>
                    </a:schemeClr>
                  </a:gs>
                  <a:gs pos="74000">
                    <a:schemeClr val="bg1">
                      <a:alpha val="19000"/>
                    </a:schemeClr>
                  </a:gs>
                  <a:gs pos="83000">
                    <a:schemeClr val="bg1">
                      <a:alpha val="15000"/>
                    </a:schemeClr>
                  </a:gs>
                  <a:gs pos="100000">
                    <a:schemeClr val="bg1">
                      <a:alpha val="8000"/>
                    </a:schemeClr>
                  </a:gs>
                </a:gsLst>
                <a:lin ang="5400000" scaled="1"/>
              </a:gradFill>
              <a:prstDash val="solid"/>
              <a:miter/>
            </a:ln>
          </p:spPr>
          <p:txBody>
            <a:bodyPr rtlCol="0" anchor="ctr"/>
            <a:lstStyle/>
            <a:p>
              <a:pPr>
                <a:defRPr/>
              </a:pPr>
              <a:endParaRPr lang="zh-CN" altLang="en-US">
                <a:solidFill>
                  <a:prstClr val="black"/>
                </a:solidFill>
                <a:cs typeface="+mn-ea"/>
                <a:sym typeface="+mn-lt"/>
              </a:endParaRPr>
            </a:p>
          </p:txBody>
        </p:sp>
        <p:sp>
          <p:nvSpPr>
            <p:cNvPr id="415" name="任意多边形: 形状 52"/>
            <p:cNvSpPr/>
            <p:nvPr/>
          </p:nvSpPr>
          <p:spPr>
            <a:xfrm>
              <a:off x="1705451" y="2296638"/>
              <a:ext cx="8893016" cy="1834890"/>
            </a:xfrm>
            <a:custGeom>
              <a:avLst/>
              <a:gdLst>
                <a:gd name="connsiteX0" fmla="*/ 0 w 8893016"/>
                <a:gd name="connsiteY0" fmla="*/ 416939 h 1834890"/>
                <a:gd name="connsiteX1" fmla="*/ 2046732 w 8893016"/>
                <a:gd name="connsiteY1" fmla="*/ 202722 h 1834890"/>
                <a:gd name="connsiteX2" fmla="*/ 5786628 w 8893016"/>
                <a:gd name="connsiteY2" fmla="*/ 1821019 h 1834890"/>
                <a:gd name="connsiteX3" fmla="*/ 8893016 w 8893016"/>
                <a:gd name="connsiteY3" fmla="*/ 25366 h 1834890"/>
              </a:gdLst>
              <a:ahLst/>
              <a:cxnLst>
                <a:cxn ang="0">
                  <a:pos x="connsiteX0" y="connsiteY0"/>
                </a:cxn>
                <a:cxn ang="0">
                  <a:pos x="connsiteX1" y="connsiteY1"/>
                </a:cxn>
                <a:cxn ang="0">
                  <a:pos x="connsiteX2" y="connsiteY2"/>
                </a:cxn>
                <a:cxn ang="0">
                  <a:pos x="connsiteX3" y="connsiteY3"/>
                </a:cxn>
              </a:cxnLst>
              <a:rect l="l" t="t" r="r" b="b"/>
              <a:pathLst>
                <a:path w="8893016" h="1834890">
                  <a:moveTo>
                    <a:pt x="0" y="416939"/>
                  </a:moveTo>
                  <a:cubicBezTo>
                    <a:pt x="0" y="416939"/>
                    <a:pt x="952691" y="-124938"/>
                    <a:pt x="2046732" y="202722"/>
                  </a:cubicBezTo>
                  <a:cubicBezTo>
                    <a:pt x="3244977" y="561528"/>
                    <a:pt x="4733925" y="1990279"/>
                    <a:pt x="5786628" y="1821019"/>
                  </a:cubicBezTo>
                  <a:cubicBezTo>
                    <a:pt x="6738652" y="1670143"/>
                    <a:pt x="7664101" y="-240667"/>
                    <a:pt x="8893016" y="25366"/>
                  </a:cubicBezTo>
                </a:path>
              </a:pathLst>
            </a:custGeom>
            <a:noFill/>
            <a:ln w="9525" cap="flat">
              <a:gradFill>
                <a:gsLst>
                  <a:gs pos="0">
                    <a:schemeClr val="bg1">
                      <a:alpha val="7000"/>
                    </a:schemeClr>
                  </a:gs>
                  <a:gs pos="74000">
                    <a:schemeClr val="bg1">
                      <a:alpha val="19000"/>
                    </a:schemeClr>
                  </a:gs>
                  <a:gs pos="83000">
                    <a:schemeClr val="bg1">
                      <a:alpha val="15000"/>
                    </a:schemeClr>
                  </a:gs>
                  <a:gs pos="100000">
                    <a:schemeClr val="bg1">
                      <a:alpha val="8000"/>
                    </a:schemeClr>
                  </a:gs>
                </a:gsLst>
                <a:lin ang="5400000" scaled="1"/>
              </a:gradFill>
              <a:prstDash val="solid"/>
              <a:miter/>
            </a:ln>
          </p:spPr>
          <p:txBody>
            <a:bodyPr rtlCol="0" anchor="ctr"/>
            <a:lstStyle/>
            <a:p>
              <a:pPr>
                <a:defRPr/>
              </a:pPr>
              <a:endParaRPr lang="zh-CN" altLang="en-US">
                <a:solidFill>
                  <a:prstClr val="black"/>
                </a:solidFill>
                <a:cs typeface="+mn-ea"/>
                <a:sym typeface="+mn-lt"/>
              </a:endParaRPr>
            </a:p>
          </p:txBody>
        </p:sp>
        <p:sp>
          <p:nvSpPr>
            <p:cNvPr id="416" name="任意多边形: 形状 53"/>
            <p:cNvSpPr/>
            <p:nvPr/>
          </p:nvSpPr>
          <p:spPr>
            <a:xfrm>
              <a:off x="1726787" y="2203415"/>
              <a:ext cx="8857392" cy="1890742"/>
            </a:xfrm>
            <a:custGeom>
              <a:avLst/>
              <a:gdLst>
                <a:gd name="connsiteX0" fmla="*/ 0 w 8857392"/>
                <a:gd name="connsiteY0" fmla="*/ 355286 h 1890742"/>
                <a:gd name="connsiteX1" fmla="*/ 1982248 w 8857392"/>
                <a:gd name="connsiteY1" fmla="*/ 189455 h 1890742"/>
                <a:gd name="connsiteX2" fmla="*/ 5768245 w 8857392"/>
                <a:gd name="connsiteY2" fmla="*/ 1877952 h 1890742"/>
                <a:gd name="connsiteX3" fmla="*/ 8857393 w 8857392"/>
                <a:gd name="connsiteY3" fmla="*/ 24673 h 1890742"/>
              </a:gdLst>
              <a:ahLst/>
              <a:cxnLst>
                <a:cxn ang="0">
                  <a:pos x="connsiteX0" y="connsiteY0"/>
                </a:cxn>
                <a:cxn ang="0">
                  <a:pos x="connsiteX1" y="connsiteY1"/>
                </a:cxn>
                <a:cxn ang="0">
                  <a:pos x="connsiteX2" y="connsiteY2"/>
                </a:cxn>
                <a:cxn ang="0">
                  <a:pos x="connsiteX3" y="connsiteY3"/>
                </a:cxn>
              </a:cxnLst>
              <a:rect l="l" t="t" r="r" b="b"/>
              <a:pathLst>
                <a:path w="8857392" h="1890742">
                  <a:moveTo>
                    <a:pt x="0" y="355286"/>
                  </a:moveTo>
                  <a:cubicBezTo>
                    <a:pt x="0" y="355286"/>
                    <a:pt x="897827" y="-149920"/>
                    <a:pt x="1982248" y="189455"/>
                  </a:cubicBezTo>
                  <a:cubicBezTo>
                    <a:pt x="3185922" y="566074"/>
                    <a:pt x="4732020" y="2042830"/>
                    <a:pt x="5768245" y="1877952"/>
                  </a:cubicBezTo>
                  <a:cubicBezTo>
                    <a:pt x="6720459" y="1728410"/>
                    <a:pt x="7628382" y="-241360"/>
                    <a:pt x="8857393" y="24673"/>
                  </a:cubicBezTo>
                </a:path>
              </a:pathLst>
            </a:custGeom>
            <a:noFill/>
            <a:ln w="9525" cap="flat">
              <a:gradFill>
                <a:gsLst>
                  <a:gs pos="0">
                    <a:schemeClr val="bg1">
                      <a:alpha val="7000"/>
                    </a:schemeClr>
                  </a:gs>
                  <a:gs pos="74000">
                    <a:schemeClr val="bg1">
                      <a:alpha val="19000"/>
                    </a:schemeClr>
                  </a:gs>
                  <a:gs pos="83000">
                    <a:schemeClr val="bg1">
                      <a:alpha val="15000"/>
                    </a:schemeClr>
                  </a:gs>
                  <a:gs pos="100000">
                    <a:schemeClr val="bg1">
                      <a:alpha val="8000"/>
                    </a:schemeClr>
                  </a:gs>
                </a:gsLst>
                <a:lin ang="5400000" scaled="1"/>
              </a:gradFill>
              <a:prstDash val="solid"/>
              <a:miter/>
            </a:ln>
          </p:spPr>
          <p:txBody>
            <a:bodyPr rtlCol="0" anchor="ctr"/>
            <a:lstStyle/>
            <a:p>
              <a:pPr>
                <a:defRPr/>
              </a:pPr>
              <a:endParaRPr lang="zh-CN" altLang="en-US">
                <a:solidFill>
                  <a:prstClr val="black"/>
                </a:solidFill>
                <a:cs typeface="+mn-ea"/>
                <a:sym typeface="+mn-lt"/>
              </a:endParaRPr>
            </a:p>
          </p:txBody>
        </p:sp>
        <p:sp>
          <p:nvSpPr>
            <p:cNvPr id="417" name="任意多边形: 形状 54"/>
            <p:cNvSpPr/>
            <p:nvPr/>
          </p:nvSpPr>
          <p:spPr>
            <a:xfrm>
              <a:off x="1748123" y="2110330"/>
              <a:ext cx="8821578" cy="1946617"/>
            </a:xfrm>
            <a:custGeom>
              <a:avLst/>
              <a:gdLst>
                <a:gd name="connsiteX0" fmla="*/ 0 w 8821578"/>
                <a:gd name="connsiteY0" fmla="*/ 293494 h 1946617"/>
                <a:gd name="connsiteX1" fmla="*/ 1917764 w 8821578"/>
                <a:gd name="connsiteY1" fmla="*/ 176051 h 1946617"/>
                <a:gd name="connsiteX2" fmla="*/ 5749766 w 8821578"/>
                <a:gd name="connsiteY2" fmla="*/ 1934842 h 1946617"/>
                <a:gd name="connsiteX3" fmla="*/ 8821579 w 8821578"/>
                <a:gd name="connsiteY3" fmla="*/ 24032 h 1946617"/>
              </a:gdLst>
              <a:ahLst/>
              <a:cxnLst>
                <a:cxn ang="0">
                  <a:pos x="connsiteX0" y="connsiteY0"/>
                </a:cxn>
                <a:cxn ang="0">
                  <a:pos x="connsiteX1" y="connsiteY1"/>
                </a:cxn>
                <a:cxn ang="0">
                  <a:pos x="connsiteX2" y="connsiteY2"/>
                </a:cxn>
                <a:cxn ang="0">
                  <a:pos x="connsiteX3" y="connsiteY3"/>
                </a:cxn>
              </a:cxnLst>
              <a:rect l="l" t="t" r="r" b="b"/>
              <a:pathLst>
                <a:path w="8821578" h="1946617">
                  <a:moveTo>
                    <a:pt x="0" y="293494"/>
                  </a:moveTo>
                  <a:cubicBezTo>
                    <a:pt x="0" y="293494"/>
                    <a:pt x="842867" y="-174850"/>
                    <a:pt x="1917764" y="176051"/>
                  </a:cubicBezTo>
                  <a:cubicBezTo>
                    <a:pt x="3126677" y="570767"/>
                    <a:pt x="4730211" y="2095243"/>
                    <a:pt x="5749766" y="1934842"/>
                  </a:cubicBezTo>
                  <a:cubicBezTo>
                    <a:pt x="6702266" y="1786728"/>
                    <a:pt x="7592663" y="-242097"/>
                    <a:pt x="8821579" y="24032"/>
                  </a:cubicBezTo>
                </a:path>
              </a:pathLst>
            </a:custGeom>
            <a:noFill/>
            <a:ln w="9525" cap="flat">
              <a:gradFill>
                <a:gsLst>
                  <a:gs pos="0">
                    <a:schemeClr val="bg1">
                      <a:alpha val="7000"/>
                    </a:schemeClr>
                  </a:gs>
                  <a:gs pos="74000">
                    <a:schemeClr val="bg1">
                      <a:alpha val="19000"/>
                    </a:schemeClr>
                  </a:gs>
                  <a:gs pos="83000">
                    <a:schemeClr val="bg1">
                      <a:alpha val="15000"/>
                    </a:schemeClr>
                  </a:gs>
                  <a:gs pos="100000">
                    <a:schemeClr val="bg1">
                      <a:alpha val="8000"/>
                    </a:schemeClr>
                  </a:gs>
                </a:gsLst>
                <a:lin ang="5400000" scaled="1"/>
              </a:gradFill>
              <a:prstDash val="solid"/>
              <a:miter/>
            </a:ln>
          </p:spPr>
          <p:txBody>
            <a:bodyPr rtlCol="0" anchor="ctr"/>
            <a:lstStyle/>
            <a:p>
              <a:pPr>
                <a:defRPr/>
              </a:pPr>
              <a:endParaRPr lang="zh-CN" altLang="en-US">
                <a:solidFill>
                  <a:prstClr val="black"/>
                </a:solidFill>
                <a:cs typeface="+mn-ea"/>
                <a:sym typeface="+mn-lt"/>
              </a:endParaRPr>
            </a:p>
          </p:txBody>
        </p:sp>
        <p:sp>
          <p:nvSpPr>
            <p:cNvPr id="418" name="任意多边形: 形状 55"/>
            <p:cNvSpPr/>
            <p:nvPr/>
          </p:nvSpPr>
          <p:spPr>
            <a:xfrm>
              <a:off x="1769363" y="2016957"/>
              <a:ext cx="8785955" cy="2002662"/>
            </a:xfrm>
            <a:custGeom>
              <a:avLst/>
              <a:gdLst>
                <a:gd name="connsiteX0" fmla="*/ 0 w 8785955"/>
                <a:gd name="connsiteY0" fmla="*/ 231895 h 2002662"/>
                <a:gd name="connsiteX1" fmla="*/ 1853279 w 8785955"/>
                <a:gd name="connsiteY1" fmla="*/ 162744 h 2002662"/>
                <a:gd name="connsiteX2" fmla="*/ 5731383 w 8785955"/>
                <a:gd name="connsiteY2" fmla="*/ 1991829 h 2002662"/>
                <a:gd name="connsiteX3" fmla="*/ 8785955 w 8785955"/>
                <a:gd name="connsiteY3" fmla="*/ 23393 h 2002662"/>
              </a:gdLst>
              <a:ahLst/>
              <a:cxnLst>
                <a:cxn ang="0">
                  <a:pos x="connsiteX0" y="connsiteY0"/>
                </a:cxn>
                <a:cxn ang="0">
                  <a:pos x="connsiteX1" y="connsiteY1"/>
                </a:cxn>
                <a:cxn ang="0">
                  <a:pos x="connsiteX2" y="connsiteY2"/>
                </a:cxn>
                <a:cxn ang="0">
                  <a:pos x="connsiteX3" y="connsiteY3"/>
                </a:cxn>
              </a:cxnLst>
              <a:rect l="l" t="t" r="r" b="b"/>
              <a:pathLst>
                <a:path w="8785955" h="2002662">
                  <a:moveTo>
                    <a:pt x="0" y="231895"/>
                  </a:moveTo>
                  <a:cubicBezTo>
                    <a:pt x="0" y="231895"/>
                    <a:pt x="787908" y="-199492"/>
                    <a:pt x="1853279" y="162744"/>
                  </a:cubicBezTo>
                  <a:cubicBezTo>
                    <a:pt x="3067431" y="575652"/>
                    <a:pt x="4728305" y="2147754"/>
                    <a:pt x="5731383" y="1991829"/>
                  </a:cubicBezTo>
                  <a:cubicBezTo>
                    <a:pt x="6684074" y="1845144"/>
                    <a:pt x="7557040" y="-242640"/>
                    <a:pt x="8785955" y="23393"/>
                  </a:cubicBezTo>
                </a:path>
              </a:pathLst>
            </a:custGeom>
            <a:noFill/>
            <a:ln w="9525" cap="flat">
              <a:gradFill>
                <a:gsLst>
                  <a:gs pos="0">
                    <a:schemeClr val="bg1">
                      <a:alpha val="7000"/>
                    </a:schemeClr>
                  </a:gs>
                  <a:gs pos="74000">
                    <a:schemeClr val="bg1">
                      <a:alpha val="19000"/>
                    </a:schemeClr>
                  </a:gs>
                  <a:gs pos="83000">
                    <a:schemeClr val="bg1">
                      <a:alpha val="15000"/>
                    </a:schemeClr>
                  </a:gs>
                  <a:gs pos="100000">
                    <a:schemeClr val="bg1">
                      <a:alpha val="8000"/>
                    </a:schemeClr>
                  </a:gs>
                </a:gsLst>
                <a:lin ang="5400000" scaled="1"/>
              </a:gradFill>
              <a:prstDash val="solid"/>
              <a:miter/>
            </a:ln>
          </p:spPr>
          <p:txBody>
            <a:bodyPr rtlCol="0" anchor="ctr"/>
            <a:lstStyle/>
            <a:p>
              <a:pPr>
                <a:defRPr/>
              </a:pPr>
              <a:endParaRPr lang="zh-CN" altLang="en-US">
                <a:solidFill>
                  <a:prstClr val="black"/>
                </a:solidFill>
                <a:cs typeface="+mn-ea"/>
                <a:sym typeface="+mn-lt"/>
              </a:endParaRPr>
            </a:p>
          </p:txBody>
        </p:sp>
        <p:sp>
          <p:nvSpPr>
            <p:cNvPr id="419" name="任意多边形: 形状 56"/>
            <p:cNvSpPr/>
            <p:nvPr/>
          </p:nvSpPr>
          <p:spPr>
            <a:xfrm>
              <a:off x="1790700" y="1912397"/>
              <a:ext cx="8750236" cy="2070069"/>
            </a:xfrm>
            <a:custGeom>
              <a:avLst/>
              <a:gdLst>
                <a:gd name="connsiteX0" fmla="*/ 0 w 8750236"/>
                <a:gd name="connsiteY0" fmla="*/ 181578 h 2070069"/>
                <a:gd name="connsiteX1" fmla="*/ 1788700 w 8750236"/>
                <a:gd name="connsiteY1" fmla="*/ 160814 h 2070069"/>
                <a:gd name="connsiteX2" fmla="*/ 5712905 w 8750236"/>
                <a:gd name="connsiteY2" fmla="*/ 2060099 h 2070069"/>
                <a:gd name="connsiteX3" fmla="*/ 8750236 w 8750236"/>
                <a:gd name="connsiteY3" fmla="*/ 34131 h 2070069"/>
              </a:gdLst>
              <a:ahLst/>
              <a:cxnLst>
                <a:cxn ang="0">
                  <a:pos x="connsiteX0" y="connsiteY0"/>
                </a:cxn>
                <a:cxn ang="0">
                  <a:pos x="connsiteX1" y="connsiteY1"/>
                </a:cxn>
                <a:cxn ang="0">
                  <a:pos x="connsiteX2" y="connsiteY2"/>
                </a:cxn>
                <a:cxn ang="0">
                  <a:pos x="connsiteX3" y="connsiteY3"/>
                </a:cxn>
              </a:cxnLst>
              <a:rect l="l" t="t" r="r" b="b"/>
              <a:pathLst>
                <a:path w="8750236" h="2070069">
                  <a:moveTo>
                    <a:pt x="0" y="181578"/>
                  </a:moveTo>
                  <a:cubicBezTo>
                    <a:pt x="0" y="181578"/>
                    <a:pt x="732758" y="-212757"/>
                    <a:pt x="1788700" y="160814"/>
                  </a:cubicBezTo>
                  <a:cubicBezTo>
                    <a:pt x="3007900" y="592106"/>
                    <a:pt x="4726401" y="2211642"/>
                    <a:pt x="5712905" y="2060099"/>
                  </a:cubicBezTo>
                  <a:cubicBezTo>
                    <a:pt x="6665881" y="1914843"/>
                    <a:pt x="7521226" y="-231997"/>
                    <a:pt x="8750236" y="34131"/>
                  </a:cubicBezTo>
                </a:path>
              </a:pathLst>
            </a:custGeom>
            <a:noFill/>
            <a:ln w="9525" cap="flat">
              <a:gradFill>
                <a:gsLst>
                  <a:gs pos="0">
                    <a:schemeClr val="bg1">
                      <a:alpha val="7000"/>
                    </a:schemeClr>
                  </a:gs>
                  <a:gs pos="74000">
                    <a:schemeClr val="bg1">
                      <a:alpha val="19000"/>
                    </a:schemeClr>
                  </a:gs>
                  <a:gs pos="83000">
                    <a:schemeClr val="bg1">
                      <a:alpha val="15000"/>
                    </a:schemeClr>
                  </a:gs>
                  <a:gs pos="100000">
                    <a:schemeClr val="bg1">
                      <a:alpha val="8000"/>
                    </a:schemeClr>
                  </a:gs>
                </a:gsLst>
                <a:lin ang="5400000" scaled="1"/>
              </a:gradFill>
              <a:prstDash val="solid"/>
              <a:miter/>
            </a:ln>
          </p:spPr>
          <p:txBody>
            <a:bodyPr rtlCol="0" anchor="ctr"/>
            <a:lstStyle/>
            <a:p>
              <a:pPr>
                <a:defRPr/>
              </a:pPr>
              <a:endParaRPr lang="zh-CN" altLang="en-US">
                <a:solidFill>
                  <a:prstClr val="black"/>
                </a:solidFill>
                <a:cs typeface="+mn-ea"/>
                <a:sym typeface="+mn-lt"/>
              </a:endParaRPr>
            </a:p>
          </p:txBody>
        </p:sp>
        <p:sp>
          <p:nvSpPr>
            <p:cNvPr id="420" name="任意多边形: 形状 57"/>
            <p:cNvSpPr/>
            <p:nvPr/>
          </p:nvSpPr>
          <p:spPr>
            <a:xfrm>
              <a:off x="1812036" y="1788977"/>
              <a:ext cx="8714517" cy="2156395"/>
            </a:xfrm>
            <a:custGeom>
              <a:avLst/>
              <a:gdLst>
                <a:gd name="connsiteX0" fmla="*/ 0 w 8714517"/>
                <a:gd name="connsiteY0" fmla="*/ 150026 h 2156395"/>
                <a:gd name="connsiteX1" fmla="*/ 1724215 w 8714517"/>
                <a:gd name="connsiteY1" fmla="*/ 177649 h 2156395"/>
                <a:gd name="connsiteX2" fmla="*/ 5694522 w 8714517"/>
                <a:gd name="connsiteY2" fmla="*/ 2147229 h 2156395"/>
                <a:gd name="connsiteX3" fmla="*/ 8714518 w 8714517"/>
                <a:gd name="connsiteY3" fmla="*/ 63635 h 2156395"/>
              </a:gdLst>
              <a:ahLst/>
              <a:cxnLst>
                <a:cxn ang="0">
                  <a:pos x="connsiteX0" y="connsiteY0"/>
                </a:cxn>
                <a:cxn ang="0">
                  <a:pos x="connsiteX1" y="connsiteY1"/>
                </a:cxn>
                <a:cxn ang="0">
                  <a:pos x="connsiteX2" y="connsiteY2"/>
                </a:cxn>
                <a:cxn ang="0">
                  <a:pos x="connsiteX3" y="connsiteY3"/>
                </a:cxn>
              </a:cxnLst>
              <a:rect l="l" t="t" r="r" b="b"/>
              <a:pathLst>
                <a:path w="8714517" h="2156395">
                  <a:moveTo>
                    <a:pt x="0" y="150026"/>
                  </a:moveTo>
                  <a:cubicBezTo>
                    <a:pt x="0" y="150026"/>
                    <a:pt x="676942" y="-205256"/>
                    <a:pt x="1724215" y="177649"/>
                  </a:cubicBezTo>
                  <a:cubicBezTo>
                    <a:pt x="2947607" y="629705"/>
                    <a:pt x="4724495" y="2294295"/>
                    <a:pt x="5694522" y="2147229"/>
                  </a:cubicBezTo>
                  <a:cubicBezTo>
                    <a:pt x="6647688" y="2003306"/>
                    <a:pt x="7485507" y="-202399"/>
                    <a:pt x="8714518" y="63635"/>
                  </a:cubicBezTo>
                </a:path>
              </a:pathLst>
            </a:custGeom>
            <a:noFill/>
            <a:ln w="9525" cap="flat">
              <a:gradFill>
                <a:gsLst>
                  <a:gs pos="0">
                    <a:schemeClr val="bg1">
                      <a:alpha val="7000"/>
                    </a:schemeClr>
                  </a:gs>
                  <a:gs pos="74000">
                    <a:schemeClr val="bg1">
                      <a:alpha val="19000"/>
                    </a:schemeClr>
                  </a:gs>
                  <a:gs pos="83000">
                    <a:schemeClr val="bg1">
                      <a:alpha val="15000"/>
                    </a:schemeClr>
                  </a:gs>
                  <a:gs pos="100000">
                    <a:schemeClr val="bg1">
                      <a:alpha val="8000"/>
                    </a:schemeClr>
                  </a:gs>
                </a:gsLst>
                <a:lin ang="5400000" scaled="1"/>
              </a:gradFill>
              <a:prstDash val="solid"/>
              <a:miter/>
            </a:ln>
          </p:spPr>
          <p:txBody>
            <a:bodyPr rtlCol="0" anchor="ctr"/>
            <a:lstStyle/>
            <a:p>
              <a:pPr>
                <a:defRPr/>
              </a:pPr>
              <a:endParaRPr lang="zh-CN" altLang="en-US">
                <a:solidFill>
                  <a:prstClr val="black"/>
                </a:solidFill>
                <a:cs typeface="+mn-ea"/>
                <a:sym typeface="+mn-lt"/>
              </a:endParaRPr>
            </a:p>
          </p:txBody>
        </p:sp>
        <p:sp>
          <p:nvSpPr>
            <p:cNvPr id="421" name="任意多边形: 形状 58"/>
            <p:cNvSpPr/>
            <p:nvPr/>
          </p:nvSpPr>
          <p:spPr>
            <a:xfrm>
              <a:off x="1833276" y="1662116"/>
              <a:ext cx="8678894" cy="2246283"/>
            </a:xfrm>
            <a:custGeom>
              <a:avLst/>
              <a:gdLst>
                <a:gd name="connsiteX0" fmla="*/ 0 w 8678894"/>
                <a:gd name="connsiteY0" fmla="*/ 122011 h 2246283"/>
                <a:gd name="connsiteX1" fmla="*/ 1659731 w 8678894"/>
                <a:gd name="connsiteY1" fmla="*/ 198021 h 2246283"/>
                <a:gd name="connsiteX2" fmla="*/ 5676138 w 8678894"/>
                <a:gd name="connsiteY2" fmla="*/ 2237895 h 2246283"/>
                <a:gd name="connsiteX3" fmla="*/ 8678894 w 8678894"/>
                <a:gd name="connsiteY3" fmla="*/ 96675 h 2246283"/>
              </a:gdLst>
              <a:ahLst/>
              <a:cxnLst>
                <a:cxn ang="0">
                  <a:pos x="connsiteX0" y="connsiteY0"/>
                </a:cxn>
                <a:cxn ang="0">
                  <a:pos x="connsiteX1" y="connsiteY1"/>
                </a:cxn>
                <a:cxn ang="0">
                  <a:pos x="connsiteX2" y="connsiteY2"/>
                </a:cxn>
                <a:cxn ang="0">
                  <a:pos x="connsiteX3" y="connsiteY3"/>
                </a:cxn>
              </a:cxnLst>
              <a:rect l="l" t="t" r="r" b="b"/>
              <a:pathLst>
                <a:path w="8678894" h="2246283">
                  <a:moveTo>
                    <a:pt x="0" y="122011"/>
                  </a:moveTo>
                  <a:cubicBezTo>
                    <a:pt x="0" y="122011"/>
                    <a:pt x="622268" y="-197743"/>
                    <a:pt x="1659731" y="198021"/>
                  </a:cubicBezTo>
                  <a:cubicBezTo>
                    <a:pt x="2888742" y="666746"/>
                    <a:pt x="4722686" y="2380389"/>
                    <a:pt x="5676138" y="2237895"/>
                  </a:cubicBezTo>
                  <a:cubicBezTo>
                    <a:pt x="6629495" y="2095401"/>
                    <a:pt x="7449884" y="-169359"/>
                    <a:pt x="8678894" y="96675"/>
                  </a:cubicBezTo>
                </a:path>
              </a:pathLst>
            </a:custGeom>
            <a:noFill/>
            <a:ln w="9525" cap="flat">
              <a:gradFill>
                <a:gsLst>
                  <a:gs pos="0">
                    <a:schemeClr val="bg1">
                      <a:alpha val="7000"/>
                    </a:schemeClr>
                  </a:gs>
                  <a:gs pos="74000">
                    <a:schemeClr val="bg1">
                      <a:alpha val="19000"/>
                    </a:schemeClr>
                  </a:gs>
                  <a:gs pos="83000">
                    <a:schemeClr val="bg1">
                      <a:alpha val="15000"/>
                    </a:schemeClr>
                  </a:gs>
                  <a:gs pos="100000">
                    <a:schemeClr val="bg1">
                      <a:alpha val="8000"/>
                    </a:schemeClr>
                  </a:gs>
                </a:gsLst>
                <a:lin ang="5400000" scaled="1"/>
              </a:gradFill>
              <a:prstDash val="solid"/>
              <a:miter/>
            </a:ln>
          </p:spPr>
          <p:txBody>
            <a:bodyPr rtlCol="0" anchor="ctr"/>
            <a:lstStyle/>
            <a:p>
              <a:pPr>
                <a:defRPr/>
              </a:pPr>
              <a:endParaRPr lang="zh-CN" altLang="en-US">
                <a:solidFill>
                  <a:prstClr val="black"/>
                </a:solidFill>
                <a:cs typeface="+mn-ea"/>
                <a:sym typeface="+mn-lt"/>
              </a:endParaRPr>
            </a:p>
          </p:txBody>
        </p:sp>
      </p:grpSp>
      <p:grpSp>
        <p:nvGrpSpPr>
          <p:cNvPr id="422" name="组合 108"/>
          <p:cNvGrpSpPr/>
          <p:nvPr/>
        </p:nvGrpSpPr>
        <p:grpSpPr>
          <a:xfrm>
            <a:off x="8750221" y="5337925"/>
            <a:ext cx="3001231" cy="923425"/>
            <a:chOff x="9730702" y="211219"/>
            <a:chExt cx="2374282" cy="701101"/>
          </a:xfrm>
        </p:grpSpPr>
        <p:pic>
          <p:nvPicPr>
            <p:cNvPr id="423" name="图片 109"/>
            <p:cNvPicPr>
              <a:picLocks noChangeAspect="1"/>
            </p:cNvPicPr>
            <p:nvPr userDrawn="1"/>
          </p:nvPicPr>
          <p:blipFill>
            <a:blip r:embed="rId3" cstate="screen">
              <a:lum bright="70000" contrast="-70000"/>
              <a:extLst>
                <a:ext uri="{BEBA8EAE-BF5A-486C-A8C5-ECC9F3942E4B}">
                  <a14:imgProps xmlns:a14="http://schemas.microsoft.com/office/drawing/2010/main">
                    <a14:imgLayer r:embed="rId4">
                      <a14:imgEffect>
                        <a14:brightnessContrast bright="12000" contrast="-40000"/>
                      </a14:imgEffect>
                      <a14:imgEffect>
                        <a14:saturation sat="0"/>
                      </a14:imgEffect>
                      <a14:imgEffect>
                        <a14:sharpenSoften amount="-50000"/>
                      </a14:imgEffect>
                    </a14:imgLayer>
                  </a14:imgProps>
                </a:ext>
              </a:extLst>
            </a:blip>
            <a:stretch>
              <a:fillRect/>
            </a:stretch>
          </p:blipFill>
          <p:spPr>
            <a:xfrm>
              <a:off x="9730702" y="211219"/>
              <a:ext cx="665681" cy="665680"/>
            </a:xfrm>
            <a:prstGeom prst="rect">
              <a:avLst/>
            </a:prstGeom>
          </p:spPr>
        </p:pic>
        <p:pic>
          <p:nvPicPr>
            <p:cNvPr id="424" name="图片 110"/>
            <p:cNvPicPr>
              <a:picLocks noChangeAspect="1"/>
            </p:cNvPicPr>
            <p:nvPr/>
          </p:nvPicPr>
          <p:blipFill rotWithShape="1">
            <a:blip r:embed="rId5" cstate="screen">
              <a:biLevel thresh="25000"/>
            </a:blip>
            <a:srcRect/>
            <a:stretch>
              <a:fillRect/>
            </a:stretch>
          </p:blipFill>
          <p:spPr>
            <a:xfrm>
              <a:off x="10483399" y="211219"/>
              <a:ext cx="1621585" cy="701101"/>
            </a:xfrm>
            <a:prstGeom prst="rect">
              <a:avLst/>
            </a:prstGeom>
          </p:spPr>
        </p:pic>
      </p:grpSp>
      <p:sp>
        <p:nvSpPr>
          <p:cNvPr id="425" name="文本框 115"/>
          <p:cNvSpPr txBox="1"/>
          <p:nvPr/>
        </p:nvSpPr>
        <p:spPr>
          <a:xfrm>
            <a:off x="604122" y="3323471"/>
            <a:ext cx="11652250" cy="1190582"/>
          </a:xfrm>
          <a:prstGeom prst="rect">
            <a:avLst/>
          </a:prstGeom>
          <a:noFill/>
        </p:spPr>
        <p:txBody>
          <a:bodyPr wrap="square">
            <a:spAutoFit/>
          </a:bodyPr>
          <a:lstStyle/>
          <a:p>
            <a:pPr marL="0" lvl="0" algn="l" defTabSz="914400">
              <a:lnSpc>
                <a:spcPct val="150000"/>
              </a:lnSpc>
              <a:defRPr sz="1800">
                <a:solidFill>
                  <a:schemeClr val="tx1">
                    <a:alpha val="100000"/>
                  </a:schemeClr>
                </a:solidFill>
                <a:latin typeface="Arial"/>
                <a:ea typeface="微软雅黑"/>
                <a:cs typeface="+mn-cs"/>
              </a:defRPr>
            </a:pPr>
            <a:r>
              <a:rPr lang="zh-CN" sz="5400" b="1" i="0" u="none" strike="noStrike" dirty="0">
                <a:solidFill>
                  <a:srgbClr val="FFFFFF">
                    <a:alpha val="100000"/>
                  </a:srgbClr>
                </a:solidFill>
                <a:effectLst>
                  <a:outerShdw blurRad="38100" dist="38100" dir="2700000" algn="tl">
                    <a:srgbClr val="000000">
                      <a:alpha val="43137"/>
                    </a:srgbClr>
                  </a:outerShdw>
                </a:effectLst>
                <a:latin typeface="Arial"/>
                <a:ea typeface="微软雅黑"/>
                <a:cs typeface="微软雅黑"/>
                <a:sym typeface="Arial"/>
              </a:rPr>
              <a:t>组</a:t>
            </a:r>
            <a:r>
              <a:rPr lang="en-US" altLang="zh-CN" sz="5400" b="1" i="0" u="none" strike="noStrike" dirty="0">
                <a:solidFill>
                  <a:srgbClr val="FFFFFF">
                    <a:alpha val="100000"/>
                  </a:srgbClr>
                </a:solidFill>
                <a:effectLst>
                  <a:outerShdw blurRad="38100" dist="38100" dir="2700000" algn="tl">
                    <a:srgbClr val="000000">
                      <a:alpha val="43137"/>
                    </a:srgbClr>
                  </a:outerShdw>
                </a:effectLst>
                <a:latin typeface="Arial"/>
                <a:ea typeface="微软雅黑"/>
                <a:cs typeface="微软雅黑"/>
                <a:sym typeface="Arial"/>
              </a:rPr>
              <a:t>02</a:t>
            </a:r>
            <a:r>
              <a:rPr lang="zh-CN" sz="5400" b="1" i="0" u="none" strike="noStrike" dirty="0">
                <a:solidFill>
                  <a:srgbClr val="FFFFFF">
                    <a:alpha val="100000"/>
                  </a:srgbClr>
                </a:solidFill>
                <a:effectLst>
                  <a:outerShdw blurRad="38100" dist="38100" dir="2700000" algn="tl">
                    <a:srgbClr val="000000">
                      <a:alpha val="43137"/>
                    </a:srgbClr>
                  </a:outerShdw>
                </a:effectLst>
                <a:latin typeface="Arial"/>
                <a:ea typeface="微软雅黑"/>
                <a:cs typeface="微软雅黑"/>
                <a:sym typeface="Arial"/>
              </a:rPr>
              <a:t>-</a:t>
            </a:r>
            <a:r>
              <a:rPr lang="zh-CN" altLang="en-US" sz="5400" b="1" i="0" u="none" strike="noStrike" dirty="0">
                <a:solidFill>
                  <a:srgbClr val="FFFFFF">
                    <a:alpha val="100000"/>
                  </a:srgbClr>
                </a:solidFill>
                <a:effectLst>
                  <a:outerShdw blurRad="38100" dist="38100" dir="2700000" algn="tl">
                    <a:srgbClr val="000000">
                      <a:alpha val="43137"/>
                    </a:srgbClr>
                  </a:outerShdw>
                </a:effectLst>
                <a:latin typeface="Arial"/>
                <a:ea typeface="微软雅黑"/>
                <a:cs typeface="微软雅黑"/>
                <a:sym typeface="Arial"/>
              </a:rPr>
              <a:t>电力系统运行方式</a:t>
            </a:r>
            <a:endParaRPr dirty="0"/>
          </a:p>
        </p:txBody>
      </p:sp>
      <p:cxnSp>
        <p:nvCxnSpPr>
          <p:cNvPr id="426" name="直接连接符 116"/>
          <p:cNvCxnSpPr/>
          <p:nvPr/>
        </p:nvCxnSpPr>
        <p:spPr>
          <a:xfrm>
            <a:off x="677309" y="4645347"/>
            <a:ext cx="719772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27" name="灯片编号占位符 2"/>
          <p:cNvSpPr>
            <a:spLocks noGrp="1"/>
          </p:cNvSpPr>
          <p:nvPr>
            <p:ph type="sldNum" sz="quarter" idx="12"/>
          </p:nvPr>
        </p:nvSpPr>
        <p:spPr/>
        <p:txBody>
          <a:bodyPr/>
          <a:lstStyle/>
          <a:p>
            <a:fld id="{045CC601-7129-4E41-8F55-52C3B7702D05}" type="slidenum">
              <a:rPr/>
              <a:t>1</a:t>
            </a:fld>
            <a:endParaRPr lang="zh-CN" altLang="en-US" dirty="0"/>
          </a:p>
        </p:txBody>
      </p:sp>
      <p:sp>
        <p:nvSpPr>
          <p:cNvPr id="428" name="矩形 33"/>
          <p:cNvSpPr/>
          <p:nvPr/>
        </p:nvSpPr>
        <p:spPr>
          <a:xfrm>
            <a:off x="562406" y="4841027"/>
            <a:ext cx="3517900" cy="520700"/>
          </a:xfrm>
          <a:prstGeom prst="rect">
            <a:avLst/>
          </a:prstGeom>
          <a:noFill/>
        </p:spPr>
        <p:txBody>
          <a:bodyPr wrap="square">
            <a:spAutoFit/>
          </a:bodyPr>
          <a:lstStyle/>
          <a:p>
            <a:endParaRPr sz="2800">
              <a:solidFill>
                <a:schemeClr val="bg1">
                  <a:alpha val="100000"/>
                </a:schemeClr>
              </a:solidFill>
              <a:effectLst>
                <a:outerShdw blurRad="38100" dist="38100" dir="2700000" algn="tl">
                  <a:srgbClr val="000000">
                    <a:alpha val="43137"/>
                  </a:srgbClr>
                </a:outerShdw>
              </a:effectLst>
              <a:latin typeface="华文楷体"/>
              <a:ea typeface="华文楷体"/>
              <a:cs typeface="+mn-cs"/>
            </a:endParaRPr>
          </a:p>
        </p:txBody>
      </p:sp>
      <p:sp>
        <p:nvSpPr>
          <p:cNvPr id="429" name="文本框 115"/>
          <p:cNvSpPr txBox="1"/>
          <p:nvPr/>
        </p:nvSpPr>
        <p:spPr>
          <a:xfrm>
            <a:off x="677309" y="4900732"/>
            <a:ext cx="11652250" cy="456535"/>
          </a:xfrm>
          <a:prstGeom prst="rect">
            <a:avLst/>
          </a:prstGeom>
          <a:noFill/>
        </p:spPr>
        <p:txBody>
          <a:bodyPr wrap="square">
            <a:spAutoFit/>
          </a:bodyPr>
          <a:lstStyle/>
          <a:p>
            <a:pPr marL="0" lvl="0" algn="l" defTabSz="914400">
              <a:lnSpc>
                <a:spcPct val="150000"/>
              </a:lnSpc>
              <a:defRPr sz="1800">
                <a:solidFill>
                  <a:schemeClr val="tx1">
                    <a:alpha val="100000"/>
                  </a:schemeClr>
                </a:solidFill>
                <a:latin typeface="Arial"/>
                <a:ea typeface="微软雅黑"/>
                <a:cs typeface="+mn-cs"/>
              </a:defRPr>
            </a:pPr>
            <a:r>
              <a:rPr lang="zh-MO" altLang="en-US" dirty="0">
                <a:solidFill>
                  <a:schemeClr val="bg2"/>
                </a:solidFill>
              </a:rPr>
              <a:t>张悦园</a:t>
            </a:r>
            <a:r>
              <a:rPr lang="zh-TW" altLang="en-US" dirty="0">
                <a:solidFill>
                  <a:schemeClr val="bg2"/>
                </a:solidFill>
              </a:rPr>
              <a:t>、阮婧涵、多卓雅、吴晨聪、逯梓来</a:t>
            </a:r>
            <a:endParaRPr dirty="0">
              <a:solidFill>
                <a:schemeClr val="bg2"/>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 name="图片 168"/>
          <p:cNvPicPr>
            <a:picLocks noChangeAspect="1"/>
          </p:cNvPicPr>
          <p:nvPr/>
        </p:nvPicPr>
        <p:blipFill rotWithShape="1">
          <a:blip r:embed="rId3" cstate="screen"/>
          <a:srcRect r="-28"/>
          <a:stretch>
            <a:fillRect/>
          </a:stretch>
        </p:blipFill>
        <p:spPr>
          <a:xfrm flipH="1">
            <a:off x="5599367" y="-1"/>
            <a:ext cx="3326355" cy="995307"/>
          </a:xfrm>
          <a:prstGeom prst="rect">
            <a:avLst/>
          </a:prstGeom>
        </p:spPr>
      </p:pic>
      <p:pic>
        <p:nvPicPr>
          <p:cNvPr id="55" name="图片 14"/>
          <p:cNvPicPr>
            <a:picLocks noChangeAspect="1"/>
          </p:cNvPicPr>
          <p:nvPr/>
        </p:nvPicPr>
        <p:blipFill rotWithShape="1">
          <a:blip r:embed="rId4" cstate="screen"/>
          <a:srcRect/>
          <a:stretch>
            <a:fillRect/>
          </a:stretch>
        </p:blipFill>
        <p:spPr>
          <a:xfrm>
            <a:off x="8891533" y="0"/>
            <a:ext cx="3326355" cy="973859"/>
          </a:xfrm>
          <a:prstGeom prst="rect">
            <a:avLst/>
          </a:prstGeom>
        </p:spPr>
      </p:pic>
      <p:sp>
        <p:nvSpPr>
          <p:cNvPr id="56" name="矩形 77"/>
          <p:cNvSpPr/>
          <p:nvPr/>
        </p:nvSpPr>
        <p:spPr>
          <a:xfrm>
            <a:off x="600" y="0"/>
            <a:ext cx="12217288" cy="995306"/>
          </a:xfrm>
          <a:prstGeom prst="rect">
            <a:avLst/>
          </a:prstGeom>
          <a:gradFill flip="none" rotWithShape="1">
            <a:gsLst>
              <a:gs pos="54501">
                <a:srgbClr val="580C6E"/>
              </a:gs>
              <a:gs pos="73000">
                <a:srgbClr val="61106A">
                  <a:alpha val="90000"/>
                </a:srgbClr>
              </a:gs>
              <a:gs pos="84000">
                <a:srgbClr val="952064">
                  <a:alpha val="46000"/>
                </a:srgbClr>
              </a:gs>
              <a:gs pos="34845">
                <a:srgbClr val="580C6E"/>
              </a:gs>
              <a:gs pos="0">
                <a:srgbClr val="580C6E">
                  <a:lumMod val="100000"/>
                </a:srgbClr>
              </a:gs>
              <a:gs pos="100000">
                <a:srgbClr val="AC2761"/>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pic>
        <p:nvPicPr>
          <p:cNvPr id="57" name="图片 169"/>
          <p:cNvPicPr>
            <a:picLocks noChangeAspect="1"/>
          </p:cNvPicPr>
          <p:nvPr/>
        </p:nvPicPr>
        <p:blipFill>
          <a:blip r:embed="rId5" cstate="screen">
            <a:lum bright="70000" contrast="-70000"/>
            <a:extLst>
              <a:ext uri="{BEBA8EAE-BF5A-486C-A8C5-ECC9F3942E4B}">
                <a14:imgProps xmlns:a14="http://schemas.microsoft.com/office/drawing/2010/main">
                  <a14:imgLayer r:embed="rId6">
                    <a14:imgEffect>
                      <a14:brightnessContrast bright="12000" contrast="-40000"/>
                    </a14:imgEffect>
                    <a14:imgEffect>
                      <a14:saturation sat="0"/>
                    </a14:imgEffect>
                    <a14:imgEffect>
                      <a14:sharpenSoften amount="-50000"/>
                    </a14:imgEffect>
                  </a14:imgLayer>
                </a14:imgProps>
              </a:ext>
            </a:extLst>
          </a:blip>
          <a:stretch>
            <a:fillRect/>
          </a:stretch>
        </p:blipFill>
        <p:spPr>
          <a:xfrm>
            <a:off x="259241" y="125580"/>
            <a:ext cx="747562" cy="778934"/>
          </a:xfrm>
          <a:prstGeom prst="rect">
            <a:avLst/>
          </a:prstGeom>
          <a:ln>
            <a:solidFill>
              <a:srgbClr val="580C6E"/>
            </a:solidFill>
          </a:ln>
        </p:spPr>
      </p:pic>
      <p:sp>
        <p:nvSpPr>
          <p:cNvPr id="58" name="文本框 174"/>
          <p:cNvSpPr txBox="1"/>
          <p:nvPr/>
        </p:nvSpPr>
        <p:spPr>
          <a:xfrm>
            <a:off x="1296156" y="191311"/>
            <a:ext cx="9766300" cy="647700"/>
          </a:xfrm>
          <a:prstGeom prst="rect">
            <a:avLst/>
          </a:prstGeom>
          <a:noFill/>
        </p:spPr>
        <p:txBody>
          <a:bodyPr wrap="square" rtlCol="0">
            <a:spAutoFit/>
          </a:bodyPr>
          <a:lstStyle/>
          <a:p>
            <a:pPr marL="0" lvl="0" algn="l" defTabSz="914400">
              <a:lnSpc>
                <a:spcPct val="100000"/>
              </a:lnSpc>
              <a:defRPr sz="1800">
                <a:solidFill>
                  <a:schemeClr val="tx1">
                    <a:alpha val="100000"/>
                  </a:schemeClr>
                </a:solidFill>
                <a:latin typeface="Arial"/>
                <a:ea typeface="微软雅黑"/>
                <a:cs typeface="+mn-cs"/>
              </a:defRPr>
            </a:pPr>
            <a:r>
              <a:rPr lang="en-US" sz="3600" b="1" i="0" u="none" strike="noStrike">
                <a:solidFill>
                  <a:schemeClr val="bg1">
                    <a:alpha val="100000"/>
                  </a:schemeClr>
                </a:solidFill>
                <a:latin typeface="Arial"/>
                <a:ea typeface="微软雅黑"/>
                <a:cs typeface="微软雅黑"/>
                <a:sym typeface="Arial"/>
              </a:rPr>
              <a:t>根据电网状态分类</a:t>
            </a:r>
            <a:endParaRPr/>
          </a:p>
        </p:txBody>
      </p:sp>
      <p:sp>
        <p:nvSpPr>
          <p:cNvPr id="59" name="灯片编号占位符 2"/>
          <p:cNvSpPr>
            <a:spLocks noGrp="1"/>
          </p:cNvSpPr>
          <p:nvPr>
            <p:ph type="sldNum" sz="quarter" idx="12"/>
          </p:nvPr>
        </p:nvSpPr>
        <p:spPr>
          <a:xfrm>
            <a:off x="9325779" y="6057963"/>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4C7EE5D8-6200-46CA-A960-1DA5B550D24A}" type="slidenum">
              <a:rPr/>
              <a:t>10</a:t>
            </a:fld>
            <a:endParaRPr kumimoji="0" lang="zh-CN" altLang="en-US" sz="1200" b="1" i="0" u="none" strike="noStrike" kern="1200" cap="none" spc="0" normalizeH="0" baseline="0" noProof="0" dirty="0">
              <a:ln>
                <a:noFill/>
              </a:ln>
              <a:solidFill>
                <a:prstClr val="black">
                  <a:tint val="75000"/>
                </a:prstClr>
              </a:solidFill>
              <a:effectLst/>
              <a:uLnTx/>
              <a:uFillTx/>
              <a:latin typeface="HelveticaExt-Normal"/>
              <a:ea typeface="OPPOSans B"/>
              <a:cs typeface="+mn-cs"/>
            </a:endParaRPr>
          </a:p>
        </p:txBody>
      </p:sp>
      <p:sp>
        <p:nvSpPr>
          <p:cNvPr id="60" name="文本框 12"/>
          <p:cNvSpPr txBox="1"/>
          <p:nvPr/>
        </p:nvSpPr>
        <p:spPr>
          <a:xfrm>
            <a:off x="1182603" y="1854292"/>
            <a:ext cx="10021692" cy="973836"/>
          </a:xfrm>
          <a:prstGeom prst="rect">
            <a:avLst/>
          </a:prstGeom>
          <a:solidFill>
            <a:srgbClr val="F7E4FC"/>
          </a:solidFill>
          <a:ln w="9525">
            <a:noFill/>
            <a:prstDash val="dash"/>
          </a:ln>
          <a:effectLst/>
        </p:spPr>
        <p:txBody>
          <a:bodyPr wrap="square" lIns="144000" tIns="108000" rIns="144000" bIns="108000" anchor="ctr" anchorCtr="0">
            <a:noAutofit/>
          </a:bodyPr>
          <a:lstStyle>
            <a:defPPr>
              <a:defRPr lang="en-US"/>
            </a:defPPr>
            <a:lvl1pPr lvl="0" algn="just" hangingPunct="0">
              <a:lnSpc>
                <a:spcPct val="150000"/>
              </a:lnSpc>
              <a:spcBef>
                <a:spcPts val="800"/>
              </a:spcBef>
              <a:buClr>
                <a:schemeClr val="bg1">
                  <a:lumMod val="50000"/>
                </a:schemeClr>
              </a:buClr>
              <a:buSzPct val="80000"/>
              <a:buFontTx/>
              <a:defRPr b="1">
                <a:solidFill>
                  <a:schemeClr val="tx1">
                    <a:lumMod val="75000"/>
                    <a:lumOff val="25000"/>
                  </a:schemeClr>
                </a:solidFill>
                <a:latin typeface="+mn-ea"/>
                <a:cs typeface="+mn-ea"/>
              </a:defRPr>
            </a:lvl1pPr>
          </a:lstStyle>
          <a:p>
            <a:pPr marL="0" lvl="0" indent="0" algn="just" defTabSz="914400">
              <a:lnSpc>
                <a:spcPct val="150000"/>
              </a:lnSpc>
              <a:buClr>
                <a:schemeClr val="bg1">
                  <a:lumMod val="50000"/>
                  <a:alpha val="100000"/>
                </a:schemeClr>
              </a:buClr>
              <a:buSzPct val="80000"/>
              <a:buFontTx/>
              <a:buNone/>
              <a:defRPr sz="1800" b="1">
                <a:solidFill>
                  <a:schemeClr val="tx1">
                    <a:lumMod val="75000"/>
                    <a:lumOff val="25000"/>
                    <a:alpha val="100000"/>
                  </a:schemeClr>
                </a:solidFill>
                <a:latin typeface="微软雅黑"/>
                <a:ea typeface="微软雅黑"/>
                <a:cs typeface="微软雅黑"/>
              </a:defRPr>
            </a:pPr>
            <a:r>
              <a:rPr lang="en-US" sz="2000" b="1" i="0" u="none" strike="noStrike">
                <a:solidFill>
                  <a:srgbClr val="000000">
                    <a:alpha val="100000"/>
                  </a:srgbClr>
                </a:solidFill>
                <a:latin typeface="微软雅黑"/>
                <a:ea typeface="微软雅黑"/>
                <a:cs typeface="微软雅黑"/>
                <a:sym typeface="Times New Roman"/>
              </a:rPr>
              <a:t>定义：主要针对设备检修时，可能引起的电网运行情况变化，为提高电网安全稳定而制定的相应运行方案与措施。</a:t>
            </a:r>
            <a:endParaRPr/>
          </a:p>
        </p:txBody>
      </p:sp>
      <p:sp>
        <p:nvSpPr>
          <p:cNvPr id="61" name="文字方塊 311"/>
          <p:cNvSpPr txBox="1"/>
          <p:nvPr/>
        </p:nvSpPr>
        <p:spPr>
          <a:xfrm>
            <a:off x="1109395" y="3077883"/>
            <a:ext cx="6153150" cy="2012950"/>
          </a:xfrm>
        </p:spPr>
        <p:txBody>
          <a:bodyPr>
            <a:spAutoFit/>
          </a:bodyPr>
          <a:lstStyle/>
          <a:p>
            <a:pPr marL="305992" lvl="0" indent="-305992" algn="l" defTabSz="457189">
              <a:lnSpc>
                <a:spcPct val="100000"/>
              </a:lnSpc>
              <a:buClr>
                <a:srgbClr val="660874">
                  <a:alpha val="100000"/>
                </a:srgbClr>
              </a:buClr>
              <a:buSzPct val="92000"/>
              <a:buFont typeface="Wingdings 2" panose="05020102010507070707" pitchFamily="18" charset="2"/>
              <a:buChar char=""/>
              <a:defRPr sz="1800">
                <a:solidFill>
                  <a:schemeClr val="tx1">
                    <a:alpha val="100000"/>
                  </a:schemeClr>
                </a:solidFill>
                <a:latin typeface="Arial"/>
                <a:ea typeface="微软雅黑"/>
                <a:cs typeface="+mn-cs"/>
              </a:defRPr>
            </a:pPr>
            <a:r>
              <a:rPr lang="zh-CN" sz="1800" b="0" i="0" u="none" strike="noStrike">
                <a:solidFill>
                  <a:srgbClr val="3D3D3D">
                    <a:alpha val="100000"/>
                  </a:srgbClr>
                </a:solidFill>
                <a:latin typeface="Gill Sans MT"/>
                <a:ea typeface="华文中宋"/>
                <a:cs typeface="+mn-cs"/>
              </a:rPr>
              <a:t>要求："N-1"准则</a:t>
            </a:r>
            <a:endParaRPr sz="1800">
              <a:solidFill>
                <a:schemeClr val="tx1">
                  <a:alpha val="100000"/>
                </a:schemeClr>
              </a:solidFill>
              <a:latin typeface="Arial"/>
              <a:ea typeface="微软雅黑"/>
              <a:cs typeface="+mn-cs"/>
            </a:endParaRPr>
          </a:p>
          <a:p>
            <a:pPr marL="305992" lvl="0" indent="-305992" algn="l" defTabSz="457189">
              <a:lnSpc>
                <a:spcPct val="100000"/>
              </a:lnSpc>
              <a:buClr>
                <a:srgbClr val="660874">
                  <a:alpha val="100000"/>
                </a:srgbClr>
              </a:buClr>
              <a:buSzPct val="92000"/>
              <a:buFont typeface="Wingdings 2" panose="05020102010507070707" pitchFamily="18" charset="2"/>
              <a:buChar char=""/>
              <a:defRPr sz="1800">
                <a:solidFill>
                  <a:schemeClr val="tx1">
                    <a:alpha val="100000"/>
                  </a:schemeClr>
                </a:solidFill>
                <a:latin typeface="Arial"/>
                <a:ea typeface="微软雅黑"/>
                <a:cs typeface="+mn-cs"/>
              </a:defRPr>
            </a:pPr>
            <a:r>
              <a:rPr lang="zh-CN" sz="1800" b="0" i="0" u="none" strike="noStrike">
                <a:solidFill>
                  <a:srgbClr val="3D3D3D">
                    <a:alpha val="100000"/>
                  </a:srgbClr>
                </a:solidFill>
                <a:latin typeface="Gill Sans MT"/>
                <a:ea typeface="华文中宋"/>
                <a:cs typeface="+mn-cs"/>
              </a:rPr>
              <a:t>内容：节假日运行方式、主干线路、变压器或其他系统重要元件、设备计划外检修，电网主要安全稳定控制装置推出，以及其他对系统安全稳定运行影响较为严重的方式</a:t>
            </a:r>
            <a:endParaRPr sz="1800">
              <a:solidFill>
                <a:schemeClr val="tx1">
                  <a:alpha val="100000"/>
                </a:schemeClr>
              </a:solidFill>
              <a:latin typeface="Arial"/>
              <a:ea typeface="微软雅黑"/>
              <a:cs typeface="+mn-cs"/>
            </a:endParaRPr>
          </a:p>
          <a:p>
            <a:pPr marL="305992" lvl="0" indent="-305992" algn="l" defTabSz="457189">
              <a:lnSpc>
                <a:spcPct val="100000"/>
              </a:lnSpc>
              <a:buClr>
                <a:srgbClr val="660874">
                  <a:alpha val="100000"/>
                </a:srgbClr>
              </a:buClr>
              <a:buSzPct val="92000"/>
              <a:buFont typeface="Wingdings 2" panose="05020102010507070707" pitchFamily="18" charset="2"/>
              <a:buChar char=""/>
              <a:defRPr sz="1800">
                <a:solidFill>
                  <a:schemeClr val="tx1">
                    <a:alpha val="100000"/>
                  </a:schemeClr>
                </a:solidFill>
                <a:latin typeface="Arial"/>
                <a:ea typeface="微软雅黑"/>
                <a:cs typeface="+mn-cs"/>
              </a:defRPr>
            </a:pPr>
            <a:r>
              <a:rPr lang="zh-CN" sz="1800" b="0" i="0" u="none" strike="noStrike">
                <a:solidFill>
                  <a:srgbClr val="3D3D3D">
                    <a:alpha val="100000"/>
                  </a:srgbClr>
                </a:solidFill>
                <a:latin typeface="Gill Sans MT"/>
                <a:ea typeface="华文中宋"/>
                <a:cs typeface="+mn-cs"/>
              </a:rPr>
              <a:t>具体事项：潮流分布计算，稳定极限校验，电力平衡，短路容量检验等</a:t>
            </a:r>
            <a:endParaRPr sz="1800">
              <a:solidFill>
                <a:schemeClr val="tx1">
                  <a:alpha val="100000"/>
                </a:schemeClr>
              </a:solidFill>
              <a:latin typeface="Arial"/>
              <a:ea typeface="微软雅黑"/>
              <a:cs typeface="+mn-cs"/>
            </a:endParaRPr>
          </a:p>
        </p:txBody>
      </p:sp>
      <p:sp>
        <p:nvSpPr>
          <p:cNvPr id="62" name="矩形: 圆角 25"/>
          <p:cNvSpPr/>
          <p:nvPr/>
        </p:nvSpPr>
        <p:spPr>
          <a:xfrm>
            <a:off x="2148523" y="1123950"/>
            <a:ext cx="1856217" cy="368935"/>
          </a:xfrm>
          <a:prstGeom prst="roundRect">
            <a:avLst>
              <a:gd name="adj" fmla="val 50000"/>
            </a:avLst>
          </a:prstGeom>
          <a:solidFill>
            <a:srgbClr val="A882B0">
              <a:alpha val="100000"/>
            </a:srgbClr>
          </a:solidFill>
          <a:ln w="12700">
            <a:solidFill>
              <a:srgbClr val="5C5C5C">
                <a:alpha val="100000"/>
              </a:srgbClr>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lvl="0" algn="ctr" defTabSz="914400">
              <a:lnSpc>
                <a:spcPct val="100000"/>
              </a:lnSpc>
              <a:defRPr sz="1800">
                <a:solidFill>
                  <a:schemeClr val="tx1">
                    <a:alpha val="100000"/>
                  </a:schemeClr>
                </a:solidFill>
                <a:latin typeface="Arial"/>
                <a:ea typeface="微软雅黑"/>
                <a:cs typeface="+mn-cs"/>
              </a:defRPr>
            </a:pPr>
            <a:r>
              <a:rPr lang="en-US" sz="2000" b="1" i="0" u="none" strike="noStrike">
                <a:solidFill>
                  <a:schemeClr val="bg1">
                    <a:alpha val="100000"/>
                  </a:schemeClr>
                </a:solidFill>
                <a:latin typeface="微软雅黑"/>
                <a:ea typeface="微软雅黑"/>
                <a:cs typeface="+mn-cs"/>
                <a:sym typeface="Times New Roman"/>
              </a:rPr>
              <a:t>正常运行方式</a:t>
            </a:r>
            <a:endParaRPr/>
          </a:p>
        </p:txBody>
      </p:sp>
      <p:sp>
        <p:nvSpPr>
          <p:cNvPr id="63" name="矩形: 圆角 25"/>
          <p:cNvSpPr/>
          <p:nvPr/>
        </p:nvSpPr>
        <p:spPr>
          <a:xfrm>
            <a:off x="4180697" y="1123950"/>
            <a:ext cx="1856217" cy="368935"/>
          </a:xfrm>
          <a:prstGeom prst="roundRect">
            <a:avLst>
              <a:gd name="adj" fmla="val 50000"/>
            </a:avLst>
          </a:prstGeom>
          <a:solidFill>
            <a:schemeClr val="bg1">
              <a:alpha val="100000"/>
            </a:schemeClr>
          </a:solidFill>
          <a:ln w="12700">
            <a:solidFill>
              <a:schemeClr val="tx1">
                <a:alpha val="10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lvl="0" algn="ctr" defTabSz="914400">
              <a:lnSpc>
                <a:spcPct val="100000"/>
              </a:lnSpc>
              <a:defRPr sz="1800">
                <a:solidFill>
                  <a:schemeClr val="tx1">
                    <a:alpha val="100000"/>
                  </a:schemeClr>
                </a:solidFill>
                <a:latin typeface="Arial"/>
                <a:ea typeface="微软雅黑"/>
                <a:cs typeface="+mn-cs"/>
              </a:defRPr>
            </a:pPr>
            <a:r>
              <a:rPr lang="en-US" sz="2000" b="1" i="0" u="none" strike="noStrike">
                <a:solidFill>
                  <a:schemeClr val="tx1">
                    <a:alpha val="100000"/>
                  </a:schemeClr>
                </a:solidFill>
                <a:latin typeface="微软雅黑"/>
                <a:ea typeface="微软雅黑"/>
                <a:cs typeface="+mn-cs"/>
                <a:sym typeface="Times New Roman"/>
              </a:rPr>
              <a:t>检修运行方式</a:t>
            </a:r>
            <a:endParaRPr/>
          </a:p>
        </p:txBody>
      </p:sp>
      <p:sp>
        <p:nvSpPr>
          <p:cNvPr id="64" name="矩形: 圆角 25"/>
          <p:cNvSpPr/>
          <p:nvPr/>
        </p:nvSpPr>
        <p:spPr>
          <a:xfrm>
            <a:off x="6212871" y="1123950"/>
            <a:ext cx="2991746" cy="368935"/>
          </a:xfrm>
          <a:prstGeom prst="roundRect">
            <a:avLst>
              <a:gd name="adj" fmla="val 50000"/>
            </a:avLst>
          </a:prstGeom>
          <a:solidFill>
            <a:srgbClr val="A882B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lvl="0" algn="ctr" defTabSz="914400">
              <a:lnSpc>
                <a:spcPct val="100000"/>
              </a:lnSpc>
              <a:defRPr sz="1800">
                <a:solidFill>
                  <a:schemeClr val="tx1">
                    <a:alpha val="100000"/>
                  </a:schemeClr>
                </a:solidFill>
                <a:latin typeface="Arial"/>
                <a:ea typeface="微软雅黑"/>
                <a:cs typeface="+mn-cs"/>
              </a:defRPr>
            </a:pPr>
            <a:r>
              <a:rPr lang="en-US" sz="2000" b="1" i="0" u="none" strike="noStrike">
                <a:solidFill>
                  <a:schemeClr val="bg2">
                    <a:lumMod val="90000"/>
                    <a:alpha val="100000"/>
                  </a:schemeClr>
                </a:solidFill>
                <a:latin typeface="微软雅黑"/>
                <a:ea typeface="微软雅黑"/>
                <a:cs typeface="+mn-cs"/>
                <a:sym typeface="Times New Roman"/>
              </a:rPr>
              <a:t>事故及事故后运行方式</a:t>
            </a:r>
            <a:endParaRPr/>
          </a:p>
        </p:txBody>
      </p:sp>
      <p:sp>
        <p:nvSpPr>
          <p:cNvPr id="65" name="文字方塊 64"/>
          <p:cNvSpPr txBox="1"/>
          <p:nvPr/>
        </p:nvSpPr>
        <p:spPr>
          <a:xfrm>
            <a:off x="8925722" y="3077883"/>
            <a:ext cx="2320364" cy="1981200"/>
          </a:xfrm>
          <a:prstGeom prst="rect">
            <a:avLst/>
          </a:prstGeom>
          <a:solidFill>
            <a:schemeClr val="tx2">
              <a:lumMod val="10000"/>
              <a:lumOff val="90000"/>
              <a:alpha val="100000"/>
            </a:schemeClr>
          </a:solidFill>
          <a:ln w="12700">
            <a:prstDash val="solid"/>
            <a:miter lim="800000"/>
          </a:ln>
        </p:spPr>
        <p:txBody>
          <a:bodyPr>
            <a:spAutoFit/>
          </a:bodyPr>
          <a:lstStyle/>
          <a:p>
            <a:r>
              <a:rPr sz="2400">
                <a:solidFill>
                  <a:srgbClr val="FF0000">
                    <a:alpha val="100000"/>
                  </a:srgbClr>
                </a:solidFill>
              </a:rPr>
              <a:t>”N-1“准则：</a:t>
            </a:r>
            <a:r>
              <a:rPr sz="2000">
                <a:solidFill>
                  <a:schemeClr val="tx1">
                    <a:alpha val="100000"/>
                  </a:schemeClr>
                </a:solidFill>
              </a:rPr>
              <a:t>当电网中的某一个设备因故障或计划退出运行时，不影响整个电网的安全稳定供电</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 name="图片 168"/>
          <p:cNvPicPr>
            <a:picLocks noChangeAspect="1"/>
          </p:cNvPicPr>
          <p:nvPr/>
        </p:nvPicPr>
        <p:blipFill rotWithShape="1">
          <a:blip r:embed="rId3" cstate="screen"/>
          <a:srcRect r="-28"/>
          <a:stretch>
            <a:fillRect/>
          </a:stretch>
        </p:blipFill>
        <p:spPr>
          <a:xfrm flipH="1">
            <a:off x="5599367" y="-1"/>
            <a:ext cx="3326355" cy="995307"/>
          </a:xfrm>
          <a:prstGeom prst="rect">
            <a:avLst/>
          </a:prstGeom>
        </p:spPr>
      </p:pic>
      <p:pic>
        <p:nvPicPr>
          <p:cNvPr id="68" name="图片 14"/>
          <p:cNvPicPr>
            <a:picLocks noChangeAspect="1"/>
          </p:cNvPicPr>
          <p:nvPr/>
        </p:nvPicPr>
        <p:blipFill rotWithShape="1">
          <a:blip r:embed="rId4" cstate="screen"/>
          <a:srcRect/>
          <a:stretch>
            <a:fillRect/>
          </a:stretch>
        </p:blipFill>
        <p:spPr>
          <a:xfrm>
            <a:off x="8891533" y="0"/>
            <a:ext cx="3326355" cy="973859"/>
          </a:xfrm>
          <a:prstGeom prst="rect">
            <a:avLst/>
          </a:prstGeom>
        </p:spPr>
      </p:pic>
      <p:sp>
        <p:nvSpPr>
          <p:cNvPr id="69" name="矩形 77"/>
          <p:cNvSpPr/>
          <p:nvPr/>
        </p:nvSpPr>
        <p:spPr>
          <a:xfrm>
            <a:off x="600" y="0"/>
            <a:ext cx="12217288" cy="995306"/>
          </a:xfrm>
          <a:prstGeom prst="rect">
            <a:avLst/>
          </a:prstGeom>
          <a:gradFill flip="none" rotWithShape="1">
            <a:gsLst>
              <a:gs pos="54501">
                <a:srgbClr val="580C6E"/>
              </a:gs>
              <a:gs pos="73000">
                <a:srgbClr val="61106A">
                  <a:alpha val="90000"/>
                </a:srgbClr>
              </a:gs>
              <a:gs pos="84000">
                <a:srgbClr val="952064">
                  <a:alpha val="46000"/>
                </a:srgbClr>
              </a:gs>
              <a:gs pos="34845">
                <a:srgbClr val="580C6E"/>
              </a:gs>
              <a:gs pos="0">
                <a:srgbClr val="580C6E">
                  <a:lumMod val="100000"/>
                </a:srgbClr>
              </a:gs>
              <a:gs pos="100000">
                <a:srgbClr val="AC2761"/>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pic>
        <p:nvPicPr>
          <p:cNvPr id="70" name="图片 169"/>
          <p:cNvPicPr>
            <a:picLocks noChangeAspect="1"/>
          </p:cNvPicPr>
          <p:nvPr/>
        </p:nvPicPr>
        <p:blipFill>
          <a:blip r:embed="rId5" cstate="screen">
            <a:lum bright="70000" contrast="-70000"/>
            <a:extLst>
              <a:ext uri="{BEBA8EAE-BF5A-486C-A8C5-ECC9F3942E4B}">
                <a14:imgProps xmlns:a14="http://schemas.microsoft.com/office/drawing/2010/main">
                  <a14:imgLayer r:embed="rId6">
                    <a14:imgEffect>
                      <a14:brightnessContrast bright="12000" contrast="-40000"/>
                    </a14:imgEffect>
                    <a14:imgEffect>
                      <a14:saturation sat="0"/>
                    </a14:imgEffect>
                    <a14:imgEffect>
                      <a14:sharpenSoften amount="-50000"/>
                    </a14:imgEffect>
                  </a14:imgLayer>
                </a14:imgProps>
              </a:ext>
            </a:extLst>
          </a:blip>
          <a:stretch>
            <a:fillRect/>
          </a:stretch>
        </p:blipFill>
        <p:spPr>
          <a:xfrm>
            <a:off x="259241" y="125580"/>
            <a:ext cx="747562" cy="778934"/>
          </a:xfrm>
          <a:prstGeom prst="rect">
            <a:avLst/>
          </a:prstGeom>
          <a:ln>
            <a:solidFill>
              <a:srgbClr val="580C6E"/>
            </a:solidFill>
          </a:ln>
        </p:spPr>
      </p:pic>
      <p:sp>
        <p:nvSpPr>
          <p:cNvPr id="71" name="文本框 174"/>
          <p:cNvSpPr txBox="1"/>
          <p:nvPr/>
        </p:nvSpPr>
        <p:spPr>
          <a:xfrm>
            <a:off x="1296156" y="191311"/>
            <a:ext cx="9766300" cy="647700"/>
          </a:xfrm>
          <a:prstGeom prst="rect">
            <a:avLst/>
          </a:prstGeom>
          <a:noFill/>
        </p:spPr>
        <p:txBody>
          <a:bodyPr wrap="square" rtlCol="0">
            <a:spAutoFit/>
          </a:bodyPr>
          <a:lstStyle/>
          <a:p>
            <a:pPr marL="0" lvl="0" algn="l" defTabSz="914400">
              <a:lnSpc>
                <a:spcPct val="100000"/>
              </a:lnSpc>
              <a:defRPr sz="1800">
                <a:solidFill>
                  <a:schemeClr val="tx1">
                    <a:alpha val="100000"/>
                  </a:schemeClr>
                </a:solidFill>
                <a:latin typeface="Arial"/>
                <a:ea typeface="微软雅黑"/>
                <a:cs typeface="+mn-cs"/>
              </a:defRPr>
            </a:pPr>
            <a:r>
              <a:rPr lang="en-US" sz="3600" b="1" i="0" u="none" strike="noStrike">
                <a:solidFill>
                  <a:schemeClr val="bg1">
                    <a:alpha val="100000"/>
                  </a:schemeClr>
                </a:solidFill>
                <a:latin typeface="Arial"/>
                <a:ea typeface="微软雅黑"/>
                <a:cs typeface="微软雅黑"/>
                <a:sym typeface="Arial"/>
              </a:rPr>
              <a:t>根据电网状态分类</a:t>
            </a:r>
            <a:endParaRPr/>
          </a:p>
        </p:txBody>
      </p:sp>
      <p:sp>
        <p:nvSpPr>
          <p:cNvPr id="72" name="灯片编号占位符 2"/>
          <p:cNvSpPr>
            <a:spLocks noGrp="1"/>
          </p:cNvSpPr>
          <p:nvPr>
            <p:ph type="sldNum" sz="quarter" idx="12"/>
          </p:nvPr>
        </p:nvSpPr>
        <p:spPr>
          <a:xfrm>
            <a:off x="9325779" y="6057963"/>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4C7EE5D8-6200-46CA-A960-1DA5B550D24A}" type="slidenum">
              <a:rPr/>
              <a:t>11</a:t>
            </a:fld>
            <a:endParaRPr kumimoji="0" lang="zh-CN" altLang="en-US" sz="1200" b="1" i="0" u="none" strike="noStrike" kern="1200" cap="none" spc="0" normalizeH="0" baseline="0" noProof="0" dirty="0">
              <a:ln>
                <a:noFill/>
              </a:ln>
              <a:solidFill>
                <a:prstClr val="black">
                  <a:tint val="75000"/>
                </a:prstClr>
              </a:solidFill>
              <a:effectLst/>
              <a:uLnTx/>
              <a:uFillTx/>
              <a:latin typeface="HelveticaExt-Normal"/>
              <a:ea typeface="OPPOSans B"/>
              <a:cs typeface="+mn-cs"/>
            </a:endParaRPr>
          </a:p>
        </p:txBody>
      </p:sp>
      <p:sp>
        <p:nvSpPr>
          <p:cNvPr id="73" name="文本框 12"/>
          <p:cNvSpPr txBox="1"/>
          <p:nvPr/>
        </p:nvSpPr>
        <p:spPr>
          <a:xfrm>
            <a:off x="1182603" y="1854292"/>
            <a:ext cx="10021692" cy="1861093"/>
          </a:xfrm>
          <a:prstGeom prst="rect">
            <a:avLst/>
          </a:prstGeom>
          <a:solidFill>
            <a:srgbClr val="F7E4FC"/>
          </a:solidFill>
          <a:ln w="9525">
            <a:noFill/>
            <a:prstDash val="dash"/>
          </a:ln>
          <a:effectLst/>
        </p:spPr>
        <p:txBody>
          <a:bodyPr wrap="square" lIns="144000" tIns="108000" rIns="144000" bIns="108000" anchor="ctr" anchorCtr="0">
            <a:noAutofit/>
          </a:bodyPr>
          <a:lstStyle>
            <a:defPPr>
              <a:defRPr lang="en-US"/>
            </a:defPPr>
            <a:lvl1pPr lvl="0" algn="just" hangingPunct="0">
              <a:lnSpc>
                <a:spcPct val="150000"/>
              </a:lnSpc>
              <a:spcBef>
                <a:spcPts val="800"/>
              </a:spcBef>
              <a:buClr>
                <a:schemeClr val="bg1">
                  <a:lumMod val="50000"/>
                </a:schemeClr>
              </a:buClr>
              <a:buSzPct val="80000"/>
              <a:buFontTx/>
              <a:defRPr b="1">
                <a:solidFill>
                  <a:schemeClr val="tx1">
                    <a:lumMod val="75000"/>
                    <a:lumOff val="25000"/>
                  </a:schemeClr>
                </a:solidFill>
                <a:latin typeface="+mn-ea"/>
                <a:cs typeface="+mn-ea"/>
              </a:defRPr>
            </a:lvl1pPr>
          </a:lstStyle>
          <a:p>
            <a:pPr marL="0" lvl="0" indent="0" algn="just" defTabSz="914400">
              <a:lnSpc>
                <a:spcPct val="150000"/>
              </a:lnSpc>
              <a:buClr>
                <a:schemeClr val="bg1">
                  <a:lumMod val="50000"/>
                  <a:alpha val="100000"/>
                </a:schemeClr>
              </a:buClr>
              <a:buSzPct val="80000"/>
              <a:buFontTx/>
              <a:buNone/>
              <a:defRPr sz="1800" b="1">
                <a:solidFill>
                  <a:schemeClr val="tx1">
                    <a:lumMod val="75000"/>
                    <a:lumOff val="25000"/>
                    <a:alpha val="100000"/>
                  </a:schemeClr>
                </a:solidFill>
                <a:latin typeface="微软雅黑"/>
                <a:ea typeface="微软雅黑"/>
                <a:cs typeface="微软雅黑"/>
              </a:defRPr>
            </a:pPr>
            <a:r>
              <a:rPr lang="en-US" sz="2000" b="1" i="0" u="none" strike="noStrike">
                <a:solidFill>
                  <a:srgbClr val="000000">
                    <a:alpha val="100000"/>
                  </a:srgbClr>
                </a:solidFill>
                <a:latin typeface="微软雅黑"/>
                <a:ea typeface="微软雅黑"/>
                <a:cs typeface="微软雅黑"/>
                <a:sym typeface="Times New Roman"/>
              </a:rPr>
              <a:t>事故运行方式：指针对电网运行上的薄弱环节按可能发生的影响较大的事故编制的运行计划</a:t>
            </a:r>
            <a:endParaRPr/>
          </a:p>
          <a:p>
            <a:pPr marL="0" lvl="0" indent="0" algn="just" defTabSz="914400">
              <a:lnSpc>
                <a:spcPct val="150000"/>
              </a:lnSpc>
              <a:buClr>
                <a:schemeClr val="bg1">
                  <a:lumMod val="50000"/>
                  <a:alpha val="100000"/>
                </a:schemeClr>
              </a:buClr>
              <a:buSzPct val="80000"/>
              <a:buFontTx/>
              <a:buNone/>
              <a:defRPr sz="1800" b="1">
                <a:solidFill>
                  <a:schemeClr val="tx1">
                    <a:lumMod val="75000"/>
                    <a:lumOff val="25000"/>
                    <a:alpha val="100000"/>
                  </a:schemeClr>
                </a:solidFill>
                <a:latin typeface="微软雅黑"/>
                <a:ea typeface="微软雅黑"/>
                <a:cs typeface="微软雅黑"/>
              </a:defRPr>
            </a:pPr>
            <a:r>
              <a:rPr lang="en-US" sz="2000" b="1" i="0" u="none" strike="noStrike">
                <a:solidFill>
                  <a:srgbClr val="000000">
                    <a:alpha val="100000"/>
                  </a:srgbClr>
                </a:solidFill>
                <a:latin typeface="微软雅黑"/>
                <a:ea typeface="微软雅黑"/>
                <a:cs typeface="微软雅黑"/>
                <a:sym typeface="Times New Roman"/>
              </a:rPr>
              <a:t>事故后运行方式：电力系统在事故消除后，在恢复到正常方式前所出现的短期稳态运行方式</a:t>
            </a:r>
            <a:endParaRPr/>
          </a:p>
        </p:txBody>
      </p:sp>
      <p:sp>
        <p:nvSpPr>
          <p:cNvPr id="74" name="文字方塊 311"/>
          <p:cNvSpPr txBox="1"/>
          <p:nvPr/>
        </p:nvSpPr>
        <p:spPr>
          <a:xfrm>
            <a:off x="1182603" y="3968750"/>
            <a:ext cx="6153150" cy="2012950"/>
          </a:xfrm>
        </p:spPr>
        <p:txBody>
          <a:bodyPr>
            <a:spAutoFit/>
          </a:bodyPr>
          <a:lstStyle/>
          <a:p>
            <a:pPr marL="305992" lvl="0" indent="-305992" algn="l" defTabSz="457189">
              <a:lnSpc>
                <a:spcPct val="100000"/>
              </a:lnSpc>
              <a:buClr>
                <a:srgbClr val="660874">
                  <a:alpha val="100000"/>
                </a:srgbClr>
              </a:buClr>
              <a:buSzPct val="92000"/>
              <a:buFont typeface="Wingdings 2" panose="05020102010507070707" pitchFamily="18" charset="2"/>
              <a:buChar char=""/>
              <a:defRPr sz="1800">
                <a:solidFill>
                  <a:schemeClr val="tx1">
                    <a:alpha val="100000"/>
                  </a:schemeClr>
                </a:solidFill>
                <a:latin typeface="Arial"/>
                <a:ea typeface="微软雅黑"/>
                <a:cs typeface="+mn-cs"/>
              </a:defRPr>
            </a:pPr>
            <a:r>
              <a:rPr lang="zh-CN" sz="1800" b="0" i="0" u="none" strike="noStrike">
                <a:solidFill>
                  <a:srgbClr val="3D3D3D">
                    <a:alpha val="100000"/>
                  </a:srgbClr>
                </a:solidFill>
                <a:latin typeface="Gill Sans MT"/>
                <a:ea typeface="华文中宋"/>
                <a:cs typeface="+mn-cs"/>
              </a:rPr>
              <a:t>要求：持续时间尽量缩短</a:t>
            </a:r>
            <a:endParaRPr sz="1800">
              <a:solidFill>
                <a:schemeClr val="tx1">
                  <a:alpha val="100000"/>
                </a:schemeClr>
              </a:solidFill>
              <a:latin typeface="Arial"/>
              <a:ea typeface="微软雅黑"/>
              <a:cs typeface="+mn-cs"/>
            </a:endParaRPr>
          </a:p>
          <a:p>
            <a:pPr marL="763192" lvl="2" indent="-305992" algn="l" defTabSz="457189">
              <a:lnSpc>
                <a:spcPct val="100000"/>
              </a:lnSpc>
              <a:buClr>
                <a:srgbClr val="660874">
                  <a:alpha val="100000"/>
                </a:srgbClr>
              </a:buClr>
              <a:buSzPct val="92000"/>
              <a:buFont typeface="Wingdings 2" panose="05020102010507070707" pitchFamily="18" charset="2"/>
              <a:buChar char=""/>
              <a:defRPr sz="1800">
                <a:solidFill>
                  <a:schemeClr val="tx1">
                    <a:alpha val="100000"/>
                  </a:schemeClr>
                </a:solidFill>
                <a:latin typeface="Arial"/>
                <a:ea typeface="微软雅黑"/>
                <a:cs typeface="+mn-cs"/>
              </a:defRPr>
            </a:pPr>
            <a:r>
              <a:rPr lang="zh-CN" sz="1800" b="0" i="0" u="none" strike="noStrike">
                <a:solidFill>
                  <a:srgbClr val="3D3D3D">
                    <a:alpha val="100000"/>
                  </a:srgbClr>
                </a:solidFill>
                <a:latin typeface="Gill Sans MT"/>
                <a:ea typeface="华文中宋"/>
                <a:cs typeface="+mn-cs"/>
              </a:rPr>
              <a:t>调度人员迅速正确反应</a:t>
            </a:r>
            <a:endParaRPr sz="1800">
              <a:solidFill>
                <a:schemeClr val="tx1">
                  <a:alpha val="100000"/>
                </a:schemeClr>
              </a:solidFill>
              <a:latin typeface="Arial"/>
              <a:ea typeface="微软雅黑"/>
              <a:cs typeface="+mn-cs"/>
            </a:endParaRPr>
          </a:p>
          <a:p>
            <a:pPr marL="763192" lvl="2" indent="-305992" algn="l" defTabSz="457189">
              <a:lnSpc>
                <a:spcPct val="100000"/>
              </a:lnSpc>
              <a:buClr>
                <a:srgbClr val="660874">
                  <a:alpha val="100000"/>
                </a:srgbClr>
              </a:buClr>
              <a:buSzPct val="92000"/>
              <a:buFont typeface="Wingdings 2" panose="05020102010507070707" pitchFamily="18" charset="2"/>
              <a:buChar char=""/>
              <a:defRPr sz="1800">
                <a:solidFill>
                  <a:schemeClr val="tx1">
                    <a:alpha val="100000"/>
                  </a:schemeClr>
                </a:solidFill>
                <a:latin typeface="Arial"/>
                <a:ea typeface="微软雅黑"/>
                <a:cs typeface="+mn-cs"/>
              </a:defRPr>
            </a:pPr>
            <a:r>
              <a:rPr lang="zh-CN" sz="1800" b="0" i="0" u="none" strike="noStrike">
                <a:solidFill>
                  <a:srgbClr val="3D3D3D">
                    <a:alpha val="100000"/>
                  </a:srgbClr>
                </a:solidFill>
                <a:latin typeface="Gill Sans MT"/>
                <a:ea typeface="华文中宋"/>
                <a:cs typeface="+mn-cs"/>
              </a:rPr>
              <a:t>备用设备及时投入</a:t>
            </a:r>
            <a:endParaRPr sz="1800">
              <a:solidFill>
                <a:schemeClr val="tx1">
                  <a:alpha val="100000"/>
                </a:schemeClr>
              </a:solidFill>
              <a:latin typeface="Arial"/>
              <a:ea typeface="微软雅黑"/>
              <a:cs typeface="+mn-cs"/>
            </a:endParaRPr>
          </a:p>
          <a:p>
            <a:pPr marL="763192" lvl="2" indent="-305992" algn="l" defTabSz="457189">
              <a:lnSpc>
                <a:spcPct val="100000"/>
              </a:lnSpc>
              <a:buClr>
                <a:srgbClr val="660874">
                  <a:alpha val="100000"/>
                </a:srgbClr>
              </a:buClr>
              <a:buSzPct val="92000"/>
              <a:buFont typeface="Wingdings 2" panose="05020102010507070707" pitchFamily="18" charset="2"/>
              <a:buChar char=""/>
              <a:defRPr sz="1800">
                <a:solidFill>
                  <a:schemeClr val="tx1">
                    <a:alpha val="100000"/>
                  </a:schemeClr>
                </a:solidFill>
                <a:latin typeface="Arial"/>
                <a:ea typeface="微软雅黑"/>
                <a:cs typeface="+mn-cs"/>
              </a:defRPr>
            </a:pPr>
            <a:r>
              <a:rPr lang="zh-CN" sz="1800" b="0" i="0" u="none" strike="noStrike">
                <a:solidFill>
                  <a:srgbClr val="3D3D3D">
                    <a:alpha val="100000"/>
                  </a:srgbClr>
                </a:solidFill>
                <a:latin typeface="Gill Sans MT"/>
                <a:ea typeface="华文中宋"/>
                <a:cs typeface="+mn-cs"/>
              </a:rPr>
              <a:t>事故损坏设备及时修复或替代</a:t>
            </a:r>
            <a:endParaRPr sz="1800">
              <a:solidFill>
                <a:schemeClr val="tx1">
                  <a:alpha val="100000"/>
                </a:schemeClr>
              </a:solidFill>
              <a:latin typeface="Arial"/>
              <a:ea typeface="微软雅黑"/>
              <a:cs typeface="+mn-cs"/>
            </a:endParaRPr>
          </a:p>
          <a:p>
            <a:pPr marL="305992" lvl="0" indent="-305992" algn="l" defTabSz="457189">
              <a:lnSpc>
                <a:spcPct val="100000"/>
              </a:lnSpc>
              <a:buClr>
                <a:srgbClr val="660874">
                  <a:alpha val="100000"/>
                </a:srgbClr>
              </a:buClr>
              <a:buSzPct val="92000"/>
              <a:buFont typeface="Wingdings 2" panose="05020102010507070707" pitchFamily="18" charset="2"/>
              <a:buChar char=""/>
              <a:defRPr sz="1800">
                <a:solidFill>
                  <a:schemeClr val="tx1">
                    <a:alpha val="100000"/>
                  </a:schemeClr>
                </a:solidFill>
                <a:latin typeface="Arial"/>
                <a:ea typeface="微软雅黑"/>
                <a:cs typeface="+mn-cs"/>
              </a:defRPr>
            </a:pPr>
            <a:r>
              <a:rPr lang="zh-CN" sz="1800" b="0" i="0" u="none" strike="noStrike">
                <a:solidFill>
                  <a:srgbClr val="3D3D3D">
                    <a:alpha val="100000"/>
                  </a:srgbClr>
                </a:solidFill>
                <a:latin typeface="Gill Sans MT"/>
                <a:ea typeface="华文中宋"/>
                <a:cs typeface="+mn-cs"/>
              </a:rPr>
              <a:t>内容：防止事故扩大措施、供电恢复措施、事故后电力平衡方案、继电保护紧急调整方案等</a:t>
            </a:r>
            <a:endParaRPr sz="1800">
              <a:solidFill>
                <a:schemeClr val="tx1">
                  <a:alpha val="100000"/>
                </a:schemeClr>
              </a:solidFill>
              <a:latin typeface="Arial"/>
              <a:ea typeface="微软雅黑"/>
              <a:cs typeface="+mn-cs"/>
            </a:endParaRPr>
          </a:p>
          <a:p>
            <a:pPr marL="285750" lvl="0" indent="-285750" algn="l" defTabSz="914400">
              <a:lnSpc>
                <a:spcPct val="100000"/>
              </a:lnSpc>
              <a:buFont typeface="Arial" charset="0"/>
              <a:buChar char="•"/>
              <a:defRPr sz="1800">
                <a:solidFill>
                  <a:schemeClr val="tx1">
                    <a:alpha val="100000"/>
                  </a:schemeClr>
                </a:solidFill>
                <a:latin typeface="Arial"/>
                <a:ea typeface="微软雅黑"/>
                <a:cs typeface="+mn-cs"/>
              </a:defRPr>
            </a:pPr>
            <a:endParaRPr sz="1800">
              <a:solidFill>
                <a:schemeClr val="tx1">
                  <a:alpha val="100000"/>
                </a:schemeClr>
              </a:solidFill>
              <a:latin typeface="Microsoft YaHei"/>
              <a:ea typeface="Microsoft YaHei"/>
              <a:cs typeface="+mn-cs"/>
            </a:endParaRPr>
          </a:p>
        </p:txBody>
      </p:sp>
      <p:sp>
        <p:nvSpPr>
          <p:cNvPr id="75" name="矩形: 圆角 25"/>
          <p:cNvSpPr/>
          <p:nvPr/>
        </p:nvSpPr>
        <p:spPr>
          <a:xfrm>
            <a:off x="4180697" y="1123950"/>
            <a:ext cx="1856217" cy="368935"/>
          </a:xfrm>
          <a:prstGeom prst="roundRect">
            <a:avLst>
              <a:gd name="adj" fmla="val 50000"/>
            </a:avLst>
          </a:prstGeom>
          <a:solidFill>
            <a:srgbClr val="A882B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lvl="0" algn="ctr" defTabSz="914400">
              <a:lnSpc>
                <a:spcPct val="100000"/>
              </a:lnSpc>
              <a:defRPr sz="1800">
                <a:solidFill>
                  <a:schemeClr val="tx1">
                    <a:alpha val="100000"/>
                  </a:schemeClr>
                </a:solidFill>
                <a:latin typeface="Arial"/>
                <a:ea typeface="微软雅黑"/>
                <a:cs typeface="+mn-cs"/>
              </a:defRPr>
            </a:pPr>
            <a:r>
              <a:rPr lang="en-US" sz="2000" b="1" i="0" u="none" strike="noStrike">
                <a:solidFill>
                  <a:schemeClr val="bg2">
                    <a:lumMod val="90000"/>
                    <a:alpha val="100000"/>
                  </a:schemeClr>
                </a:solidFill>
                <a:latin typeface="微软雅黑"/>
                <a:ea typeface="微软雅黑"/>
                <a:cs typeface="+mn-cs"/>
                <a:sym typeface="Times New Roman"/>
              </a:rPr>
              <a:t>检修运行方式</a:t>
            </a:r>
            <a:endParaRPr/>
          </a:p>
        </p:txBody>
      </p:sp>
      <p:sp>
        <p:nvSpPr>
          <p:cNvPr id="76" name="矩形: 圆角 25"/>
          <p:cNvSpPr/>
          <p:nvPr/>
        </p:nvSpPr>
        <p:spPr>
          <a:xfrm>
            <a:off x="6212871" y="1123950"/>
            <a:ext cx="2991746" cy="368935"/>
          </a:xfrm>
          <a:prstGeom prst="roundRect">
            <a:avLst>
              <a:gd name="adj" fmla="val 50000"/>
            </a:avLst>
          </a:prstGeom>
          <a:solidFill>
            <a:schemeClr val="bg1">
              <a:alpha val="100000"/>
            </a:schemeClr>
          </a:solidFill>
          <a:ln w="12700">
            <a:solidFill>
              <a:schemeClr val="tx1">
                <a:alpha val="10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lvl="0" algn="ctr" defTabSz="914400">
              <a:lnSpc>
                <a:spcPct val="100000"/>
              </a:lnSpc>
              <a:defRPr sz="1800">
                <a:solidFill>
                  <a:schemeClr val="tx1">
                    <a:alpha val="100000"/>
                  </a:schemeClr>
                </a:solidFill>
                <a:latin typeface="Arial"/>
                <a:ea typeface="微软雅黑"/>
                <a:cs typeface="+mn-cs"/>
              </a:defRPr>
            </a:pPr>
            <a:r>
              <a:rPr lang="en-US" sz="2000" b="1" i="0" u="none" strike="noStrike">
                <a:solidFill>
                  <a:schemeClr val="tx1">
                    <a:alpha val="100000"/>
                  </a:schemeClr>
                </a:solidFill>
                <a:latin typeface="微软雅黑"/>
                <a:ea typeface="微软雅黑"/>
                <a:cs typeface="+mn-cs"/>
                <a:sym typeface="Times New Roman"/>
              </a:rPr>
              <a:t>事故及事故后运行方式</a:t>
            </a:r>
            <a:endParaRPr/>
          </a:p>
        </p:txBody>
      </p:sp>
      <p:sp>
        <p:nvSpPr>
          <p:cNvPr id="77" name="矩形: 圆角 25"/>
          <p:cNvSpPr/>
          <p:nvPr/>
        </p:nvSpPr>
        <p:spPr>
          <a:xfrm>
            <a:off x="2148523" y="1123950"/>
            <a:ext cx="1856217" cy="368935"/>
          </a:xfrm>
          <a:prstGeom prst="roundRect">
            <a:avLst>
              <a:gd name="adj" fmla="val 50000"/>
            </a:avLst>
          </a:prstGeom>
          <a:solidFill>
            <a:srgbClr val="A882B0">
              <a:alpha val="100000"/>
            </a:srgbClr>
          </a:solidFill>
          <a:ln w="12700">
            <a:solidFill>
              <a:srgbClr val="5C5C5C">
                <a:alpha val="100000"/>
              </a:srgbClr>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lvl="0" algn="ctr" defTabSz="914400">
              <a:lnSpc>
                <a:spcPct val="100000"/>
              </a:lnSpc>
              <a:defRPr sz="1800">
                <a:solidFill>
                  <a:schemeClr val="tx1">
                    <a:alpha val="100000"/>
                  </a:schemeClr>
                </a:solidFill>
                <a:latin typeface="Arial"/>
                <a:ea typeface="微软雅黑"/>
                <a:cs typeface="+mn-cs"/>
              </a:defRPr>
            </a:pPr>
            <a:r>
              <a:rPr lang="en-US" sz="2000" b="1" i="0" u="none" strike="noStrike">
                <a:solidFill>
                  <a:srgbClr val="E6E6E6">
                    <a:alpha val="100000"/>
                  </a:srgbClr>
                </a:solidFill>
                <a:latin typeface="微软雅黑"/>
                <a:ea typeface="微软雅黑"/>
                <a:cs typeface="+mn-cs"/>
                <a:sym typeface="Times New Roman"/>
              </a:rPr>
              <a:t>正常运行方式</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 name="圖片 78"/>
          <p:cNvPicPr>
            <a:picLocks noChangeAspect="1"/>
          </p:cNvPicPr>
          <p:nvPr/>
        </p:nvPicPr>
        <p:blipFill>
          <a:blip r:embed="rId3"/>
          <a:stretch>
            <a:fillRect/>
          </a:stretch>
        </p:blipFill>
        <p:spPr>
          <a:xfrm>
            <a:off x="0" y="1551079"/>
            <a:ext cx="5044626" cy="4419175"/>
          </a:xfrm>
          <a:prstGeom prst="rect">
            <a:avLst/>
          </a:prstGeom>
        </p:spPr>
      </p:pic>
      <p:pic>
        <p:nvPicPr>
          <p:cNvPr id="80" name="图片 168"/>
          <p:cNvPicPr>
            <a:picLocks noChangeAspect="1"/>
          </p:cNvPicPr>
          <p:nvPr/>
        </p:nvPicPr>
        <p:blipFill rotWithShape="1">
          <a:blip r:embed="rId4" cstate="screen"/>
          <a:srcRect r="-28"/>
          <a:stretch>
            <a:fillRect/>
          </a:stretch>
        </p:blipFill>
        <p:spPr>
          <a:xfrm flipH="1">
            <a:off x="5599367" y="-1"/>
            <a:ext cx="3326355" cy="995307"/>
          </a:xfrm>
          <a:prstGeom prst="rect">
            <a:avLst/>
          </a:prstGeom>
        </p:spPr>
      </p:pic>
      <p:pic>
        <p:nvPicPr>
          <p:cNvPr id="81" name="图片 14"/>
          <p:cNvPicPr>
            <a:picLocks noChangeAspect="1"/>
          </p:cNvPicPr>
          <p:nvPr/>
        </p:nvPicPr>
        <p:blipFill rotWithShape="1">
          <a:blip r:embed="rId5" cstate="screen"/>
          <a:srcRect/>
          <a:stretch>
            <a:fillRect/>
          </a:stretch>
        </p:blipFill>
        <p:spPr>
          <a:xfrm>
            <a:off x="8891533" y="0"/>
            <a:ext cx="3326355" cy="973859"/>
          </a:xfrm>
          <a:prstGeom prst="rect">
            <a:avLst/>
          </a:prstGeom>
        </p:spPr>
      </p:pic>
      <p:sp>
        <p:nvSpPr>
          <p:cNvPr id="82" name="矩形 77"/>
          <p:cNvSpPr/>
          <p:nvPr/>
        </p:nvSpPr>
        <p:spPr>
          <a:xfrm>
            <a:off x="600" y="0"/>
            <a:ext cx="12217288" cy="995306"/>
          </a:xfrm>
          <a:prstGeom prst="rect">
            <a:avLst/>
          </a:prstGeom>
          <a:gradFill flip="none" rotWithShape="1">
            <a:gsLst>
              <a:gs pos="54501">
                <a:srgbClr val="580C6E"/>
              </a:gs>
              <a:gs pos="73000">
                <a:srgbClr val="61106A">
                  <a:alpha val="90000"/>
                </a:srgbClr>
              </a:gs>
              <a:gs pos="84000">
                <a:srgbClr val="952064">
                  <a:alpha val="46000"/>
                </a:srgbClr>
              </a:gs>
              <a:gs pos="34845">
                <a:srgbClr val="580C6E"/>
              </a:gs>
              <a:gs pos="0">
                <a:srgbClr val="580C6E">
                  <a:lumMod val="100000"/>
                </a:srgbClr>
              </a:gs>
              <a:gs pos="100000">
                <a:srgbClr val="AC2761"/>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pic>
        <p:nvPicPr>
          <p:cNvPr id="83" name="图片 169"/>
          <p:cNvPicPr>
            <a:picLocks noChangeAspect="1"/>
          </p:cNvPicPr>
          <p:nvPr/>
        </p:nvPicPr>
        <p:blipFill>
          <a:blip r:embed="rId6" cstate="screen">
            <a:lum bright="70000" contrast="-70000"/>
            <a:extLst>
              <a:ext uri="{BEBA8EAE-BF5A-486C-A8C5-ECC9F3942E4B}">
                <a14:imgProps xmlns:a14="http://schemas.microsoft.com/office/drawing/2010/main">
                  <a14:imgLayer r:embed="rId7">
                    <a14:imgEffect>
                      <a14:brightnessContrast bright="12000" contrast="-40000"/>
                    </a14:imgEffect>
                    <a14:imgEffect>
                      <a14:saturation sat="0"/>
                    </a14:imgEffect>
                    <a14:imgEffect>
                      <a14:sharpenSoften amount="-50000"/>
                    </a14:imgEffect>
                  </a14:imgLayer>
                </a14:imgProps>
              </a:ext>
            </a:extLst>
          </a:blip>
          <a:stretch>
            <a:fillRect/>
          </a:stretch>
        </p:blipFill>
        <p:spPr>
          <a:xfrm>
            <a:off x="259241" y="125580"/>
            <a:ext cx="747562" cy="778934"/>
          </a:xfrm>
          <a:prstGeom prst="rect">
            <a:avLst/>
          </a:prstGeom>
          <a:ln>
            <a:solidFill>
              <a:srgbClr val="580C6E"/>
            </a:solidFill>
          </a:ln>
        </p:spPr>
      </p:pic>
      <p:sp>
        <p:nvSpPr>
          <p:cNvPr id="84" name="文本框 174"/>
          <p:cNvSpPr txBox="1"/>
          <p:nvPr/>
        </p:nvSpPr>
        <p:spPr>
          <a:xfrm>
            <a:off x="1296156" y="191311"/>
            <a:ext cx="9766300" cy="647700"/>
          </a:xfrm>
          <a:prstGeom prst="rect">
            <a:avLst/>
          </a:prstGeom>
          <a:noFill/>
        </p:spPr>
        <p:txBody>
          <a:bodyPr wrap="square" rtlCol="0">
            <a:spAutoFit/>
          </a:bodyPr>
          <a:lstStyle/>
          <a:p>
            <a:pPr marL="0" lvl="0" algn="l" defTabSz="914400">
              <a:lnSpc>
                <a:spcPct val="100000"/>
              </a:lnSpc>
              <a:defRPr sz="1800">
                <a:solidFill>
                  <a:schemeClr val="tx1">
                    <a:alpha val="100000"/>
                  </a:schemeClr>
                </a:solidFill>
                <a:latin typeface="Arial"/>
                <a:ea typeface="微软雅黑"/>
                <a:cs typeface="+mn-cs"/>
              </a:defRPr>
            </a:pPr>
            <a:r>
              <a:rPr lang="en-US" sz="3600" b="1" i="0" u="none" strike="noStrike">
                <a:solidFill>
                  <a:schemeClr val="bg1">
                    <a:alpha val="100000"/>
                  </a:schemeClr>
                </a:solidFill>
                <a:latin typeface="Arial"/>
                <a:ea typeface="微软雅黑"/>
                <a:cs typeface="微软雅黑"/>
                <a:sym typeface="Arial"/>
              </a:rPr>
              <a:t>根据运行时段分类</a:t>
            </a:r>
            <a:endParaRPr/>
          </a:p>
        </p:txBody>
      </p:sp>
      <p:sp>
        <p:nvSpPr>
          <p:cNvPr id="85" name="灯片编号占位符 2"/>
          <p:cNvSpPr>
            <a:spLocks noGrp="1"/>
          </p:cNvSpPr>
          <p:nvPr>
            <p:ph type="sldNum" sz="quarter" idx="12"/>
          </p:nvPr>
        </p:nvSpPr>
        <p:spPr>
          <a:xfrm>
            <a:off x="9325779" y="6057963"/>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4C7EE5D8-6200-46CA-A960-1DA5B550D24A}" type="slidenum">
              <a:rPr/>
              <a:t>12</a:t>
            </a:fld>
            <a:endParaRPr kumimoji="0" lang="zh-CN" altLang="en-US" sz="1200" b="1" i="0" u="none" strike="noStrike" kern="1200" cap="none" spc="0" normalizeH="0" baseline="0" noProof="0" dirty="0">
              <a:ln>
                <a:noFill/>
              </a:ln>
              <a:solidFill>
                <a:prstClr val="black">
                  <a:tint val="75000"/>
                </a:prstClr>
              </a:solidFill>
              <a:effectLst/>
              <a:uLnTx/>
              <a:uFillTx/>
              <a:latin typeface="HelveticaExt-Normal"/>
              <a:ea typeface="OPPOSans B"/>
              <a:cs typeface="+mn-cs"/>
            </a:endParaRPr>
          </a:p>
        </p:txBody>
      </p:sp>
      <p:sp>
        <p:nvSpPr>
          <p:cNvPr id="86" name="文字方塊 311"/>
          <p:cNvSpPr txBox="1"/>
          <p:nvPr/>
        </p:nvSpPr>
        <p:spPr>
          <a:xfrm>
            <a:off x="5044626" y="2036825"/>
            <a:ext cx="6153150" cy="4203700"/>
          </a:xfrm>
        </p:spPr>
        <p:txBody>
          <a:bodyPr>
            <a:spAutoFit/>
          </a:bodyPr>
          <a:lstStyle/>
          <a:p>
            <a:pPr marL="305992" lvl="0" indent="-305992" algn="l" defTabSz="457189">
              <a:lnSpc>
                <a:spcPct val="100000"/>
              </a:lnSpc>
              <a:buClr>
                <a:srgbClr val="660874">
                  <a:alpha val="100000"/>
                </a:srgbClr>
              </a:buClr>
              <a:buSzPct val="92000"/>
              <a:buFont typeface="Wingdings 2" panose="05020102010507070707" pitchFamily="18" charset="2"/>
              <a:buChar char=""/>
              <a:defRPr sz="1800">
                <a:solidFill>
                  <a:schemeClr val="tx1">
                    <a:alpha val="100000"/>
                  </a:schemeClr>
                </a:solidFill>
                <a:latin typeface="Arial"/>
                <a:ea typeface="微软雅黑"/>
                <a:cs typeface="+mn-cs"/>
              </a:defRPr>
            </a:pPr>
            <a:r>
              <a:rPr lang="zh-CN" sz="1800" b="0" i="0" u="none" strike="noStrike">
                <a:solidFill>
                  <a:srgbClr val="3D3D3D">
                    <a:alpha val="100000"/>
                  </a:srgbClr>
                </a:solidFill>
                <a:latin typeface="Gill Sans MT"/>
                <a:ea typeface="华文中宋"/>
                <a:cs typeface="+mn-cs"/>
              </a:rPr>
              <a:t>主要任务</a:t>
            </a:r>
            <a:endParaRPr sz="1800">
              <a:solidFill>
                <a:schemeClr val="tx1">
                  <a:alpha val="100000"/>
                </a:schemeClr>
              </a:solidFill>
              <a:latin typeface="Arial"/>
              <a:ea typeface="微软雅黑"/>
              <a:cs typeface="+mn-cs"/>
            </a:endParaRPr>
          </a:p>
          <a:p>
            <a:pPr marL="763192" lvl="2" indent="-305992" algn="l" defTabSz="457189">
              <a:lnSpc>
                <a:spcPct val="100000"/>
              </a:lnSpc>
              <a:buClr>
                <a:srgbClr val="660874">
                  <a:alpha val="100000"/>
                </a:srgbClr>
              </a:buClr>
              <a:buSzPct val="92000"/>
              <a:buFont typeface="Wingdings 2" panose="05020102010507070707" pitchFamily="18" charset="2"/>
              <a:buChar char=""/>
              <a:defRPr sz="1800">
                <a:solidFill>
                  <a:schemeClr val="tx1">
                    <a:alpha val="100000"/>
                  </a:schemeClr>
                </a:solidFill>
                <a:latin typeface="Arial"/>
                <a:ea typeface="微软雅黑"/>
                <a:cs typeface="+mn-cs"/>
              </a:defRPr>
            </a:pPr>
            <a:r>
              <a:rPr lang="zh-CN" sz="1800" b="0" i="0" u="none" strike="noStrike">
                <a:solidFill>
                  <a:srgbClr val="3D3D3D">
                    <a:alpha val="100000"/>
                  </a:srgbClr>
                </a:solidFill>
                <a:latin typeface="Gill Sans MT"/>
                <a:ea typeface="华文中宋"/>
                <a:cs typeface="+mn-cs"/>
              </a:rPr>
              <a:t>对上一时段的电力系统运行情况进行分析，包括最大最小负荷、无功电压、线路损耗、设备检修投运情况、电网规模变化（年度）等</a:t>
            </a:r>
            <a:endParaRPr sz="1800">
              <a:solidFill>
                <a:schemeClr val="tx1">
                  <a:alpha val="100000"/>
                </a:schemeClr>
              </a:solidFill>
              <a:latin typeface="Arial"/>
              <a:ea typeface="微软雅黑"/>
              <a:cs typeface="+mn-cs"/>
            </a:endParaRPr>
          </a:p>
          <a:p>
            <a:pPr marL="763192" lvl="2" indent="-305992" algn="l" defTabSz="457189">
              <a:lnSpc>
                <a:spcPct val="100000"/>
              </a:lnSpc>
              <a:buClr>
                <a:srgbClr val="660874">
                  <a:alpha val="100000"/>
                </a:srgbClr>
              </a:buClr>
              <a:buSzPct val="92000"/>
              <a:buFont typeface="Wingdings 2" panose="05020102010507070707" pitchFamily="18" charset="2"/>
              <a:buChar char=""/>
              <a:defRPr sz="1800">
                <a:solidFill>
                  <a:schemeClr val="tx1">
                    <a:alpha val="100000"/>
                  </a:schemeClr>
                </a:solidFill>
                <a:latin typeface="Arial"/>
                <a:ea typeface="微软雅黑"/>
                <a:cs typeface="+mn-cs"/>
              </a:defRPr>
            </a:pPr>
            <a:r>
              <a:rPr lang="zh-CN" sz="1800" b="0" i="0" u="none" strike="noStrike">
                <a:solidFill>
                  <a:srgbClr val="3D3D3D">
                    <a:alpha val="100000"/>
                  </a:srgbClr>
                </a:solidFill>
                <a:latin typeface="Gill Sans MT"/>
                <a:ea typeface="华文中宋"/>
                <a:cs typeface="+mn-cs"/>
              </a:rPr>
              <a:t>对本时段运行方式进行安排，进行负荷曲线预计、发电厂功率分配、检修方案布置、稳定计算、电网改造计划（年度）等</a:t>
            </a:r>
            <a:endParaRPr sz="1800">
              <a:solidFill>
                <a:schemeClr val="tx1">
                  <a:alpha val="100000"/>
                </a:schemeClr>
              </a:solidFill>
              <a:latin typeface="Arial"/>
              <a:ea typeface="微软雅黑"/>
              <a:cs typeface="+mn-cs"/>
            </a:endParaRPr>
          </a:p>
          <a:p>
            <a:pPr marL="305992" lvl="0" indent="-305992" algn="l" defTabSz="457189">
              <a:lnSpc>
                <a:spcPct val="100000"/>
              </a:lnSpc>
              <a:buClr>
                <a:srgbClr val="660874">
                  <a:alpha val="100000"/>
                </a:srgbClr>
              </a:buClr>
              <a:buSzPct val="92000"/>
              <a:buFont typeface="Wingdings 2" panose="05020102010507070707" pitchFamily="18" charset="2"/>
              <a:buChar char=""/>
              <a:defRPr sz="1800">
                <a:solidFill>
                  <a:schemeClr val="tx1">
                    <a:alpha val="100000"/>
                  </a:schemeClr>
                </a:solidFill>
                <a:latin typeface="Arial"/>
                <a:ea typeface="微软雅黑"/>
                <a:cs typeface="+mn-cs"/>
              </a:defRPr>
            </a:pPr>
            <a:r>
              <a:rPr lang="zh-CN" sz="1800" b="0" i="0" u="none" strike="noStrike">
                <a:solidFill>
                  <a:srgbClr val="3D3D3D">
                    <a:alpha val="100000"/>
                  </a:srgbClr>
                </a:solidFill>
                <a:latin typeface="Gill Sans MT"/>
                <a:ea typeface="华文中宋"/>
                <a:cs typeface="+mn-cs"/>
              </a:rPr>
              <a:t>临时运行方式（日前）：调度员遇到特殊情况，为使电网安全经济运行，改善电能质量可根据具体情况临时改变运行方式</a:t>
            </a:r>
            <a:endParaRPr sz="1800">
              <a:solidFill>
                <a:schemeClr val="tx1">
                  <a:alpha val="100000"/>
                </a:schemeClr>
              </a:solidFill>
              <a:latin typeface="Arial"/>
              <a:ea typeface="微软雅黑"/>
              <a:cs typeface="+mn-cs"/>
            </a:endParaRPr>
          </a:p>
          <a:p>
            <a:pPr marL="305992" lvl="0" indent="-305992" algn="l" defTabSz="457189">
              <a:lnSpc>
                <a:spcPct val="100000"/>
              </a:lnSpc>
              <a:buClr>
                <a:srgbClr val="660874">
                  <a:alpha val="100000"/>
                </a:srgbClr>
              </a:buClr>
              <a:buSzPct val="92000"/>
              <a:buFont typeface="Wingdings 2" panose="05020102010507070707" pitchFamily="18" charset="2"/>
              <a:buChar char=""/>
              <a:defRPr sz="1800">
                <a:solidFill>
                  <a:schemeClr val="tx1">
                    <a:alpha val="100000"/>
                  </a:schemeClr>
                </a:solidFill>
                <a:latin typeface="Arial"/>
                <a:ea typeface="微软雅黑"/>
                <a:cs typeface="+mn-cs"/>
              </a:defRPr>
            </a:pPr>
            <a:r>
              <a:rPr lang="zh-CN" sz="1800" b="0" i="0" u="none" strike="noStrike">
                <a:solidFill>
                  <a:srgbClr val="3D3D3D">
                    <a:alpha val="100000"/>
                  </a:srgbClr>
                </a:solidFill>
                <a:latin typeface="Gill Sans MT"/>
                <a:ea typeface="华文中宋"/>
                <a:cs typeface="+mn-cs"/>
              </a:rPr>
              <a:t>夏冬季运行方式：是基于电网的年度运行方式，结合夏冬两季的天气特点、电力的需求以及电力电量的供应等等情况，对相关的电力专题进行分析，以应对夏冬季节的用电高峰</a:t>
            </a:r>
            <a:endParaRPr sz="1800">
              <a:solidFill>
                <a:schemeClr val="tx1">
                  <a:alpha val="100000"/>
                </a:schemeClr>
              </a:solidFill>
              <a:latin typeface="Arial"/>
              <a:ea typeface="微软雅黑"/>
              <a:cs typeface="+mn-cs"/>
            </a:endParaRPr>
          </a:p>
          <a:p>
            <a:pPr marL="742950" lvl="1" indent="-285750" algn="l" defTabSz="914400">
              <a:lnSpc>
                <a:spcPct val="100000"/>
              </a:lnSpc>
              <a:buFont typeface="Arial" charset="0"/>
              <a:buChar char="•"/>
              <a:defRPr sz="1800">
                <a:solidFill>
                  <a:schemeClr val="tx1">
                    <a:alpha val="100000"/>
                  </a:schemeClr>
                </a:solidFill>
                <a:latin typeface="Arial"/>
                <a:ea typeface="微软雅黑"/>
                <a:cs typeface="+mn-cs"/>
              </a:defRPr>
            </a:pPr>
            <a:endParaRPr sz="1800">
              <a:solidFill>
                <a:schemeClr val="tx1">
                  <a:alpha val="100000"/>
                </a:schemeClr>
              </a:solidFill>
              <a:latin typeface="Microsoft YaHei"/>
              <a:ea typeface="Microsoft YaHei"/>
              <a:cs typeface="+mn-cs"/>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8" name="圖片 87"/>
          <p:cNvPicPr>
            <a:picLocks noChangeAspect="1"/>
          </p:cNvPicPr>
          <p:nvPr/>
        </p:nvPicPr>
        <p:blipFill>
          <a:blip r:embed="rId3"/>
          <a:stretch>
            <a:fillRect/>
          </a:stretch>
        </p:blipFill>
        <p:spPr>
          <a:xfrm>
            <a:off x="6883965" y="3429000"/>
            <a:ext cx="5116904" cy="2648137"/>
          </a:xfrm>
          <a:prstGeom prst="rect">
            <a:avLst/>
          </a:prstGeom>
        </p:spPr>
      </p:pic>
      <p:pic>
        <p:nvPicPr>
          <p:cNvPr id="89" name="圖片 88"/>
          <p:cNvPicPr>
            <a:picLocks noChangeAspect="1"/>
          </p:cNvPicPr>
          <p:nvPr/>
        </p:nvPicPr>
        <p:blipFill>
          <a:blip r:embed="rId4"/>
          <a:stretch>
            <a:fillRect/>
          </a:stretch>
        </p:blipFill>
        <p:spPr>
          <a:xfrm>
            <a:off x="191131" y="1762614"/>
            <a:ext cx="3708892" cy="3804396"/>
          </a:xfrm>
          <a:prstGeom prst="rect">
            <a:avLst/>
          </a:prstGeom>
        </p:spPr>
      </p:pic>
      <p:pic>
        <p:nvPicPr>
          <p:cNvPr id="90" name="图片 168"/>
          <p:cNvPicPr>
            <a:picLocks noChangeAspect="1"/>
          </p:cNvPicPr>
          <p:nvPr/>
        </p:nvPicPr>
        <p:blipFill rotWithShape="1">
          <a:blip r:embed="rId5" cstate="screen"/>
          <a:srcRect r="-28"/>
          <a:stretch>
            <a:fillRect/>
          </a:stretch>
        </p:blipFill>
        <p:spPr>
          <a:xfrm flipH="1">
            <a:off x="5599367" y="-1"/>
            <a:ext cx="3326355" cy="995307"/>
          </a:xfrm>
          <a:prstGeom prst="rect">
            <a:avLst/>
          </a:prstGeom>
        </p:spPr>
      </p:pic>
      <p:pic>
        <p:nvPicPr>
          <p:cNvPr id="91" name="图片 14"/>
          <p:cNvPicPr>
            <a:picLocks noChangeAspect="1"/>
          </p:cNvPicPr>
          <p:nvPr/>
        </p:nvPicPr>
        <p:blipFill rotWithShape="1">
          <a:blip r:embed="rId6" cstate="screen"/>
          <a:srcRect/>
          <a:stretch>
            <a:fillRect/>
          </a:stretch>
        </p:blipFill>
        <p:spPr>
          <a:xfrm>
            <a:off x="8891533" y="0"/>
            <a:ext cx="3326355" cy="973859"/>
          </a:xfrm>
          <a:prstGeom prst="rect">
            <a:avLst/>
          </a:prstGeom>
        </p:spPr>
      </p:pic>
      <p:sp>
        <p:nvSpPr>
          <p:cNvPr id="92" name="矩形 77"/>
          <p:cNvSpPr/>
          <p:nvPr/>
        </p:nvSpPr>
        <p:spPr>
          <a:xfrm>
            <a:off x="600" y="0"/>
            <a:ext cx="12217288" cy="995306"/>
          </a:xfrm>
          <a:prstGeom prst="rect">
            <a:avLst/>
          </a:prstGeom>
          <a:gradFill flip="none" rotWithShape="1">
            <a:gsLst>
              <a:gs pos="54501">
                <a:srgbClr val="580C6E"/>
              </a:gs>
              <a:gs pos="73000">
                <a:srgbClr val="61106A">
                  <a:alpha val="90000"/>
                </a:srgbClr>
              </a:gs>
              <a:gs pos="84000">
                <a:srgbClr val="952064">
                  <a:alpha val="46000"/>
                </a:srgbClr>
              </a:gs>
              <a:gs pos="34845">
                <a:srgbClr val="580C6E"/>
              </a:gs>
              <a:gs pos="0">
                <a:srgbClr val="580C6E">
                  <a:lumMod val="100000"/>
                </a:srgbClr>
              </a:gs>
              <a:gs pos="100000">
                <a:srgbClr val="AC2761"/>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pic>
        <p:nvPicPr>
          <p:cNvPr id="93" name="图片 169"/>
          <p:cNvPicPr>
            <a:picLocks noChangeAspect="1"/>
          </p:cNvPicPr>
          <p:nvPr/>
        </p:nvPicPr>
        <p:blipFill>
          <a:blip r:embed="rId7" cstate="screen">
            <a:lum bright="70000" contrast="-70000"/>
            <a:extLst>
              <a:ext uri="{BEBA8EAE-BF5A-486C-A8C5-ECC9F3942E4B}">
                <a14:imgProps xmlns:a14="http://schemas.microsoft.com/office/drawing/2010/main">
                  <a14:imgLayer r:embed="rId8">
                    <a14:imgEffect>
                      <a14:brightnessContrast bright="12000" contrast="-40000"/>
                    </a14:imgEffect>
                    <a14:imgEffect>
                      <a14:saturation sat="0"/>
                    </a14:imgEffect>
                    <a14:imgEffect>
                      <a14:sharpenSoften amount="-50000"/>
                    </a14:imgEffect>
                  </a14:imgLayer>
                </a14:imgProps>
              </a:ext>
            </a:extLst>
          </a:blip>
          <a:stretch>
            <a:fillRect/>
          </a:stretch>
        </p:blipFill>
        <p:spPr>
          <a:xfrm>
            <a:off x="259241" y="125580"/>
            <a:ext cx="747562" cy="778934"/>
          </a:xfrm>
          <a:prstGeom prst="rect">
            <a:avLst/>
          </a:prstGeom>
          <a:ln>
            <a:solidFill>
              <a:srgbClr val="580C6E"/>
            </a:solidFill>
          </a:ln>
        </p:spPr>
      </p:pic>
      <p:sp>
        <p:nvSpPr>
          <p:cNvPr id="94" name="文本框 174"/>
          <p:cNvSpPr txBox="1"/>
          <p:nvPr/>
        </p:nvSpPr>
        <p:spPr>
          <a:xfrm>
            <a:off x="1296156" y="191311"/>
            <a:ext cx="9766300" cy="647700"/>
          </a:xfrm>
          <a:prstGeom prst="rect">
            <a:avLst/>
          </a:prstGeom>
          <a:noFill/>
        </p:spPr>
        <p:txBody>
          <a:bodyPr wrap="square" rtlCol="0">
            <a:spAutoFit/>
          </a:bodyPr>
          <a:lstStyle/>
          <a:p>
            <a:pPr marL="0" lvl="0" algn="l" defTabSz="914400">
              <a:lnSpc>
                <a:spcPct val="100000"/>
              </a:lnSpc>
              <a:defRPr sz="1800">
                <a:solidFill>
                  <a:schemeClr val="tx1">
                    <a:alpha val="100000"/>
                  </a:schemeClr>
                </a:solidFill>
                <a:latin typeface="Arial"/>
                <a:ea typeface="微软雅黑"/>
                <a:cs typeface="+mn-cs"/>
              </a:defRPr>
            </a:pPr>
            <a:r>
              <a:rPr lang="en-US" sz="3600" b="1" i="0" u="none" strike="noStrike">
                <a:solidFill>
                  <a:schemeClr val="bg1">
                    <a:alpha val="100000"/>
                  </a:schemeClr>
                </a:solidFill>
                <a:latin typeface="Arial"/>
                <a:ea typeface="微软雅黑"/>
                <a:cs typeface="微软雅黑"/>
                <a:sym typeface="Arial"/>
              </a:rPr>
              <a:t>根据调管部门分类</a:t>
            </a:r>
            <a:endParaRPr/>
          </a:p>
        </p:txBody>
      </p:sp>
      <p:sp>
        <p:nvSpPr>
          <p:cNvPr id="95" name="灯片编号占位符 2"/>
          <p:cNvSpPr>
            <a:spLocks noGrp="1"/>
          </p:cNvSpPr>
          <p:nvPr>
            <p:ph type="sldNum" sz="quarter" idx="12"/>
          </p:nvPr>
        </p:nvSpPr>
        <p:spPr>
          <a:xfrm>
            <a:off x="9257669" y="556701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4C7EE5D8-6200-46CA-A960-1DA5B550D24A}" type="slidenum">
              <a:rPr/>
              <a:t>13</a:t>
            </a:fld>
            <a:endParaRPr kumimoji="0" lang="zh-CN" altLang="en-US" sz="1200" b="1" i="0" u="none" strike="noStrike" kern="1200" cap="none" spc="0" normalizeH="0" baseline="0" noProof="0" dirty="0">
              <a:ln>
                <a:noFill/>
              </a:ln>
              <a:solidFill>
                <a:prstClr val="black">
                  <a:tint val="75000"/>
                </a:prstClr>
              </a:solidFill>
              <a:effectLst/>
              <a:uLnTx/>
              <a:uFillTx/>
              <a:latin typeface="HelveticaExt-Normal"/>
              <a:ea typeface="OPPOSans B"/>
              <a:cs typeface="+mn-cs"/>
            </a:endParaRPr>
          </a:p>
        </p:txBody>
      </p:sp>
      <p:sp>
        <p:nvSpPr>
          <p:cNvPr id="96" name="文字方塊 311"/>
          <p:cNvSpPr txBox="1"/>
          <p:nvPr/>
        </p:nvSpPr>
        <p:spPr>
          <a:xfrm>
            <a:off x="4117859" y="2020035"/>
            <a:ext cx="4743450" cy="3225800"/>
          </a:xfrm>
        </p:spPr>
        <p:txBody>
          <a:bodyPr>
            <a:spAutoFit/>
          </a:bodyPr>
          <a:lstStyle/>
          <a:p>
            <a:pPr marL="305992" lvl="0" indent="-305992" algn="l" defTabSz="457189">
              <a:lnSpc>
                <a:spcPct val="100000"/>
              </a:lnSpc>
              <a:buClr>
                <a:srgbClr val="660874">
                  <a:alpha val="100000"/>
                </a:srgbClr>
              </a:buClr>
              <a:buSzPct val="92000"/>
              <a:buFont typeface="Wingdings 2" panose="05020102010507070707" pitchFamily="18" charset="2"/>
              <a:buChar char=""/>
              <a:defRPr sz="1800">
                <a:solidFill>
                  <a:schemeClr val="tx1">
                    <a:alpha val="100000"/>
                  </a:schemeClr>
                </a:solidFill>
                <a:latin typeface="Arial"/>
                <a:ea typeface="微软雅黑"/>
                <a:cs typeface="+mn-cs"/>
              </a:defRPr>
            </a:pPr>
            <a:r>
              <a:rPr lang="zh-CN" sz="1800" b="0" i="0" u="none" strike="noStrike">
                <a:solidFill>
                  <a:srgbClr val="3D3D3D">
                    <a:alpha val="100000"/>
                  </a:srgbClr>
                </a:solidFill>
                <a:latin typeface="Gill Sans MT"/>
                <a:ea typeface="华文中宋"/>
                <a:cs typeface="+mn-cs"/>
              </a:rPr>
              <a:t>国调：协调区域间联络线潮流和运行方式，监视、统计和分析全国电网运行情况</a:t>
            </a:r>
            <a:endParaRPr sz="1800">
              <a:solidFill>
                <a:schemeClr val="tx1">
                  <a:alpha val="100000"/>
                </a:schemeClr>
              </a:solidFill>
              <a:latin typeface="Arial"/>
              <a:ea typeface="微软雅黑"/>
              <a:cs typeface="+mn-cs"/>
            </a:endParaRPr>
          </a:p>
          <a:p>
            <a:pPr marL="305992" lvl="0" indent="-305992" algn="l" defTabSz="457189">
              <a:lnSpc>
                <a:spcPct val="100000"/>
              </a:lnSpc>
              <a:buClr>
                <a:srgbClr val="660874">
                  <a:alpha val="100000"/>
                </a:srgbClr>
              </a:buClr>
              <a:buSzPct val="92000"/>
              <a:buFont typeface="Wingdings 2" panose="05020102010507070707" pitchFamily="18" charset="2"/>
              <a:buChar char=""/>
              <a:defRPr sz="1800">
                <a:solidFill>
                  <a:schemeClr val="tx1">
                    <a:alpha val="100000"/>
                  </a:schemeClr>
                </a:solidFill>
                <a:latin typeface="Arial"/>
                <a:ea typeface="微软雅黑"/>
                <a:cs typeface="+mn-cs"/>
              </a:defRPr>
            </a:pPr>
            <a:r>
              <a:rPr lang="zh-CN" sz="1800" b="0" i="0" u="none" strike="noStrike">
                <a:solidFill>
                  <a:srgbClr val="3D3D3D">
                    <a:alpha val="100000"/>
                  </a:srgbClr>
                </a:solidFill>
                <a:latin typeface="Gill Sans MT"/>
                <a:ea typeface="华文中宋"/>
                <a:cs typeface="+mn-cs"/>
              </a:rPr>
              <a:t>网调：超高压网的安全运行</a:t>
            </a:r>
            <a:endParaRPr sz="1800">
              <a:solidFill>
                <a:schemeClr val="tx1">
                  <a:alpha val="100000"/>
                </a:schemeClr>
              </a:solidFill>
              <a:latin typeface="Arial"/>
              <a:ea typeface="微软雅黑"/>
              <a:cs typeface="+mn-cs"/>
            </a:endParaRPr>
          </a:p>
          <a:p>
            <a:pPr marL="305992" lvl="0" indent="-305992" algn="l" defTabSz="457189">
              <a:lnSpc>
                <a:spcPct val="100000"/>
              </a:lnSpc>
              <a:buClr>
                <a:srgbClr val="660874">
                  <a:alpha val="100000"/>
                </a:srgbClr>
              </a:buClr>
              <a:buSzPct val="92000"/>
              <a:buFont typeface="Wingdings 2" panose="05020102010507070707" pitchFamily="18" charset="2"/>
              <a:buChar char=""/>
              <a:defRPr sz="1800">
                <a:solidFill>
                  <a:schemeClr val="tx1">
                    <a:alpha val="100000"/>
                  </a:schemeClr>
                </a:solidFill>
                <a:latin typeface="Arial"/>
                <a:ea typeface="微软雅黑"/>
                <a:cs typeface="+mn-cs"/>
              </a:defRPr>
            </a:pPr>
            <a:r>
              <a:rPr lang="zh-CN" sz="1800" b="0" i="0" u="none" strike="noStrike">
                <a:solidFill>
                  <a:srgbClr val="3D3D3D">
                    <a:alpha val="100000"/>
                  </a:srgbClr>
                </a:solidFill>
                <a:latin typeface="Gill Sans MT"/>
                <a:ea typeface="华文中宋"/>
                <a:cs typeface="+mn-cs"/>
              </a:rPr>
              <a:t>省调：省内电网安全运行</a:t>
            </a:r>
            <a:endParaRPr sz="1800">
              <a:solidFill>
                <a:schemeClr val="tx1">
                  <a:alpha val="100000"/>
                </a:schemeClr>
              </a:solidFill>
              <a:latin typeface="Arial"/>
              <a:ea typeface="微软雅黑"/>
              <a:cs typeface="+mn-cs"/>
            </a:endParaRPr>
          </a:p>
          <a:p>
            <a:pPr marL="305992" lvl="0" indent="-305992" algn="l" defTabSz="457189">
              <a:lnSpc>
                <a:spcPct val="100000"/>
              </a:lnSpc>
              <a:buClr>
                <a:srgbClr val="660874">
                  <a:alpha val="100000"/>
                </a:srgbClr>
              </a:buClr>
              <a:buSzPct val="92000"/>
              <a:buFont typeface="Wingdings 2" panose="05020102010507070707" pitchFamily="18" charset="2"/>
              <a:buChar char=""/>
              <a:defRPr sz="1800">
                <a:solidFill>
                  <a:schemeClr val="tx1">
                    <a:alpha val="100000"/>
                  </a:schemeClr>
                </a:solidFill>
                <a:latin typeface="Arial"/>
                <a:ea typeface="微软雅黑"/>
                <a:cs typeface="+mn-cs"/>
              </a:defRPr>
            </a:pPr>
            <a:r>
              <a:rPr lang="zh-CN" sz="1800" b="0" i="0" u="none" strike="noStrike">
                <a:solidFill>
                  <a:srgbClr val="3D3D3D">
                    <a:alpha val="100000"/>
                  </a:srgbClr>
                </a:solidFill>
                <a:latin typeface="Gill Sans MT"/>
                <a:ea typeface="华文中宋"/>
                <a:cs typeface="+mn-cs"/>
              </a:rPr>
              <a:t>地调：监控110kV以下地区配电网运行</a:t>
            </a:r>
            <a:endParaRPr sz="1800">
              <a:solidFill>
                <a:schemeClr val="tx1">
                  <a:alpha val="100000"/>
                </a:schemeClr>
              </a:solidFill>
              <a:latin typeface="Arial"/>
              <a:ea typeface="微软雅黑"/>
              <a:cs typeface="+mn-cs"/>
            </a:endParaRPr>
          </a:p>
          <a:p>
            <a:pPr marL="305992" lvl="0" indent="-305992" algn="l" defTabSz="457189">
              <a:lnSpc>
                <a:spcPct val="100000"/>
              </a:lnSpc>
              <a:buClr>
                <a:srgbClr val="660874">
                  <a:alpha val="100000"/>
                </a:srgbClr>
              </a:buClr>
              <a:buSzPct val="92000"/>
              <a:buFont typeface="Wingdings 2" panose="05020102010507070707" pitchFamily="18" charset="2"/>
              <a:buChar char=""/>
              <a:defRPr sz="1800">
                <a:solidFill>
                  <a:schemeClr val="tx1">
                    <a:alpha val="100000"/>
                  </a:schemeClr>
                </a:solidFill>
                <a:latin typeface="Arial"/>
                <a:ea typeface="微软雅黑"/>
                <a:cs typeface="+mn-cs"/>
              </a:defRPr>
            </a:pPr>
            <a:r>
              <a:rPr lang="zh-CN" sz="1800" b="0" i="0" u="none" strike="noStrike">
                <a:solidFill>
                  <a:srgbClr val="3D3D3D">
                    <a:alpha val="100000"/>
                  </a:srgbClr>
                </a:solidFill>
                <a:latin typeface="Gill Sans MT"/>
                <a:ea typeface="华文中宋"/>
                <a:cs typeface="+mn-cs"/>
              </a:rPr>
              <a:t>县调：监控35KV以下电网运行</a:t>
            </a:r>
            <a:endParaRPr sz="1800">
              <a:solidFill>
                <a:schemeClr val="tx1">
                  <a:alpha val="100000"/>
                </a:schemeClr>
              </a:solidFill>
              <a:latin typeface="Arial"/>
              <a:ea typeface="微软雅黑"/>
              <a:cs typeface="+mn-cs"/>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8" name="图片 168"/>
          <p:cNvPicPr>
            <a:picLocks noChangeAspect="1"/>
          </p:cNvPicPr>
          <p:nvPr/>
        </p:nvPicPr>
        <p:blipFill rotWithShape="1">
          <a:blip r:embed="rId3" cstate="screen"/>
          <a:srcRect r="-28"/>
          <a:stretch>
            <a:fillRect/>
          </a:stretch>
        </p:blipFill>
        <p:spPr>
          <a:xfrm flipH="1">
            <a:off x="5599367" y="-1"/>
            <a:ext cx="3326355" cy="995307"/>
          </a:xfrm>
          <a:prstGeom prst="rect">
            <a:avLst/>
          </a:prstGeom>
        </p:spPr>
      </p:pic>
      <p:pic>
        <p:nvPicPr>
          <p:cNvPr id="99" name="图片 14"/>
          <p:cNvPicPr>
            <a:picLocks noChangeAspect="1"/>
          </p:cNvPicPr>
          <p:nvPr/>
        </p:nvPicPr>
        <p:blipFill rotWithShape="1">
          <a:blip r:embed="rId4" cstate="screen"/>
          <a:srcRect/>
          <a:stretch>
            <a:fillRect/>
          </a:stretch>
        </p:blipFill>
        <p:spPr>
          <a:xfrm>
            <a:off x="8891533" y="0"/>
            <a:ext cx="3326355" cy="973859"/>
          </a:xfrm>
          <a:prstGeom prst="rect">
            <a:avLst/>
          </a:prstGeom>
        </p:spPr>
      </p:pic>
      <p:sp>
        <p:nvSpPr>
          <p:cNvPr id="100" name="矩形 77"/>
          <p:cNvSpPr/>
          <p:nvPr/>
        </p:nvSpPr>
        <p:spPr>
          <a:xfrm>
            <a:off x="600" y="0"/>
            <a:ext cx="12217288" cy="995306"/>
          </a:xfrm>
          <a:prstGeom prst="rect">
            <a:avLst/>
          </a:prstGeom>
          <a:gradFill flip="none" rotWithShape="1">
            <a:gsLst>
              <a:gs pos="54501">
                <a:srgbClr val="580C6E"/>
              </a:gs>
              <a:gs pos="73000">
                <a:srgbClr val="61106A">
                  <a:alpha val="90000"/>
                </a:srgbClr>
              </a:gs>
              <a:gs pos="84000">
                <a:srgbClr val="952064">
                  <a:alpha val="46000"/>
                </a:srgbClr>
              </a:gs>
              <a:gs pos="34845">
                <a:srgbClr val="580C6E"/>
              </a:gs>
              <a:gs pos="0">
                <a:srgbClr val="580C6E">
                  <a:lumMod val="100000"/>
                </a:srgbClr>
              </a:gs>
              <a:gs pos="100000">
                <a:srgbClr val="AC2761"/>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pic>
        <p:nvPicPr>
          <p:cNvPr id="101" name="图片 169"/>
          <p:cNvPicPr>
            <a:picLocks noChangeAspect="1"/>
          </p:cNvPicPr>
          <p:nvPr/>
        </p:nvPicPr>
        <p:blipFill>
          <a:blip r:embed="rId5" cstate="screen">
            <a:lum bright="70000" contrast="-70000"/>
            <a:extLst>
              <a:ext uri="{BEBA8EAE-BF5A-486C-A8C5-ECC9F3942E4B}">
                <a14:imgProps xmlns:a14="http://schemas.microsoft.com/office/drawing/2010/main">
                  <a14:imgLayer r:embed="rId6">
                    <a14:imgEffect>
                      <a14:brightnessContrast bright="12000" contrast="-40000"/>
                    </a14:imgEffect>
                    <a14:imgEffect>
                      <a14:saturation sat="0"/>
                    </a14:imgEffect>
                    <a14:imgEffect>
                      <a14:sharpenSoften amount="-50000"/>
                    </a14:imgEffect>
                  </a14:imgLayer>
                </a14:imgProps>
              </a:ext>
            </a:extLst>
          </a:blip>
          <a:stretch>
            <a:fillRect/>
          </a:stretch>
        </p:blipFill>
        <p:spPr>
          <a:xfrm>
            <a:off x="259241" y="125580"/>
            <a:ext cx="747562" cy="778934"/>
          </a:xfrm>
          <a:prstGeom prst="rect">
            <a:avLst/>
          </a:prstGeom>
          <a:ln>
            <a:solidFill>
              <a:srgbClr val="580C6E"/>
            </a:solidFill>
          </a:ln>
        </p:spPr>
      </p:pic>
      <p:sp>
        <p:nvSpPr>
          <p:cNvPr id="102" name="文本框 174"/>
          <p:cNvSpPr txBox="1"/>
          <p:nvPr/>
        </p:nvSpPr>
        <p:spPr>
          <a:xfrm>
            <a:off x="1296156" y="191311"/>
            <a:ext cx="9766300" cy="647700"/>
          </a:xfrm>
          <a:prstGeom prst="rect">
            <a:avLst/>
          </a:prstGeom>
          <a:noFill/>
        </p:spPr>
        <p:txBody>
          <a:bodyPr wrap="square" rtlCol="0">
            <a:spAutoFit/>
          </a:bodyPr>
          <a:lstStyle/>
          <a:p>
            <a:pPr marL="0" lvl="0" algn="l" defTabSz="914400">
              <a:lnSpc>
                <a:spcPct val="100000"/>
              </a:lnSpc>
              <a:defRPr sz="1800">
                <a:solidFill>
                  <a:schemeClr val="tx1">
                    <a:alpha val="100000"/>
                  </a:schemeClr>
                </a:solidFill>
                <a:latin typeface="Arial"/>
                <a:ea typeface="微软雅黑"/>
                <a:cs typeface="+mn-cs"/>
              </a:defRPr>
            </a:pPr>
            <a:r>
              <a:rPr lang="en-US" sz="3600" b="1" i="0" u="none" strike="noStrike">
                <a:solidFill>
                  <a:schemeClr val="bg1">
                    <a:alpha val="100000"/>
                  </a:schemeClr>
                </a:solidFill>
                <a:latin typeface="Arial"/>
                <a:ea typeface="微软雅黑"/>
                <a:cs typeface="微软雅黑"/>
                <a:sym typeface="Arial"/>
              </a:rPr>
              <a:t>最大与最小运行方式</a:t>
            </a:r>
            <a:endParaRPr/>
          </a:p>
        </p:txBody>
      </p:sp>
      <p:sp>
        <p:nvSpPr>
          <p:cNvPr id="103" name="灯片编号占位符 2"/>
          <p:cNvSpPr>
            <a:spLocks noGrp="1"/>
          </p:cNvSpPr>
          <p:nvPr>
            <p:ph type="sldNum" sz="quarter" idx="12"/>
          </p:nvPr>
        </p:nvSpPr>
        <p:spPr>
          <a:xfrm>
            <a:off x="9377606" y="636400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4C7EE5D8-6200-46CA-A960-1DA5B550D24A}" type="slidenum">
              <a:rPr/>
              <a:t>14</a:t>
            </a:fld>
            <a:endParaRPr kumimoji="0" lang="zh-CN" altLang="en-US" sz="1200" b="1" i="0" u="none" strike="noStrike" kern="1200" cap="none" spc="0" normalizeH="0" baseline="0" noProof="0" dirty="0">
              <a:ln>
                <a:noFill/>
              </a:ln>
              <a:solidFill>
                <a:prstClr val="black">
                  <a:tint val="75000"/>
                </a:prstClr>
              </a:solidFill>
              <a:effectLst/>
              <a:uLnTx/>
              <a:uFillTx/>
              <a:latin typeface="HelveticaExt-Normal"/>
              <a:ea typeface="OPPOSans B"/>
              <a:cs typeface="+mn-cs"/>
            </a:endParaRPr>
          </a:p>
        </p:txBody>
      </p:sp>
      <p:sp>
        <p:nvSpPr>
          <p:cNvPr id="104" name="文本框 12"/>
          <p:cNvSpPr txBox="1"/>
          <p:nvPr/>
        </p:nvSpPr>
        <p:spPr>
          <a:xfrm>
            <a:off x="1168460" y="1409148"/>
            <a:ext cx="10021692" cy="466753"/>
          </a:xfrm>
          <a:prstGeom prst="rect">
            <a:avLst/>
          </a:prstGeom>
          <a:solidFill>
            <a:srgbClr val="F7E4FC"/>
          </a:solidFill>
          <a:ln w="9525">
            <a:noFill/>
            <a:prstDash val="dash"/>
          </a:ln>
          <a:effectLst/>
        </p:spPr>
        <p:txBody>
          <a:bodyPr wrap="square" lIns="144000" tIns="108000" rIns="144000" bIns="108000" anchor="ctr" anchorCtr="0">
            <a:noAutofit/>
          </a:bodyPr>
          <a:lstStyle>
            <a:defPPr>
              <a:defRPr lang="en-US"/>
            </a:defPPr>
            <a:lvl1pPr lvl="0" algn="just" hangingPunct="0">
              <a:lnSpc>
                <a:spcPct val="150000"/>
              </a:lnSpc>
              <a:spcBef>
                <a:spcPts val="800"/>
              </a:spcBef>
              <a:buClr>
                <a:schemeClr val="bg1">
                  <a:lumMod val="50000"/>
                </a:schemeClr>
              </a:buClr>
              <a:buSzPct val="80000"/>
              <a:buFontTx/>
              <a:defRPr b="1">
                <a:solidFill>
                  <a:schemeClr val="tx1">
                    <a:lumMod val="75000"/>
                    <a:lumOff val="25000"/>
                  </a:schemeClr>
                </a:solidFill>
                <a:latin typeface="+mn-ea"/>
                <a:cs typeface="+mn-ea"/>
              </a:defRPr>
            </a:lvl1pPr>
          </a:lstStyle>
          <a:p>
            <a:pPr marL="0" lvl="0" indent="0" algn="just" defTabSz="914400">
              <a:lnSpc>
                <a:spcPct val="150000"/>
              </a:lnSpc>
              <a:buClr>
                <a:schemeClr val="bg1">
                  <a:lumMod val="50000"/>
                  <a:alpha val="100000"/>
                </a:schemeClr>
              </a:buClr>
              <a:buSzPct val="80000"/>
              <a:buFontTx/>
              <a:buNone/>
              <a:defRPr sz="1800" b="1">
                <a:solidFill>
                  <a:schemeClr val="tx1">
                    <a:lumMod val="75000"/>
                    <a:lumOff val="25000"/>
                    <a:alpha val="100000"/>
                  </a:schemeClr>
                </a:solidFill>
                <a:latin typeface="微软雅黑"/>
                <a:ea typeface="微软雅黑"/>
                <a:cs typeface="微软雅黑"/>
              </a:defRPr>
            </a:pPr>
            <a:r>
              <a:rPr lang="en-US" sz="2000" b="1" i="0" u="none" strike="noStrike">
                <a:solidFill>
                  <a:srgbClr val="000000">
                    <a:alpha val="100000"/>
                  </a:srgbClr>
                </a:solidFill>
                <a:latin typeface="微软雅黑"/>
                <a:ea typeface="微软雅黑"/>
                <a:cs typeface="微软雅黑"/>
                <a:sym typeface="Times New Roman"/>
              </a:rPr>
              <a:t>最大&amp;最小：电网的短路电流最大&amp;最小</a:t>
            </a:r>
            <a:endParaRPr/>
          </a:p>
        </p:txBody>
      </p:sp>
      <p:sp>
        <p:nvSpPr>
          <p:cNvPr id="105" name="文本占位符 1"/>
          <p:cNvSpPr>
            <a:spLocks noGrp="1"/>
          </p:cNvSpPr>
          <p:nvPr/>
        </p:nvSpPr>
        <p:spPr>
          <a:xfrm>
            <a:off x="939047" y="2556931"/>
            <a:ext cx="5087075" cy="536005"/>
          </a:xfrm>
          <a:prstGeom prst="rect">
            <a:avLst/>
          </a:prstGeom>
          <a:ln/>
        </p:spPr>
        <p:txBody>
          <a:bodyPr vert="horz" lIns="91440" tIns="45720" rIns="91440" bIns="45720" anchor="b">
            <a:noAutofit/>
          </a:bodyPr>
          <a:lstStyle>
            <a:lvl1pPr marL="0" indent="0" algn="l" defTabSz="457189" rtl="0" eaLnBrk="1" latinLnBrk="0" hangingPunct="1">
              <a:spcBef>
                <a:spcPct val="20000"/>
              </a:spcBef>
              <a:spcAft>
                <a:spcPts val="600"/>
              </a:spcAft>
              <a:buClr>
                <a:srgbClr val="660874"/>
              </a:buClr>
              <a:buSzPct val="92000"/>
              <a:buFont typeface="Wingdings 2" panose="05020102010507070707" pitchFamily="18" charset="2"/>
              <a:buNone/>
              <a:defRPr sz="2200" b="0" kern="1200">
                <a:solidFill>
                  <a:srgbClr val="660874"/>
                </a:solidFill>
                <a:latin typeface="Gill Sans MT"/>
                <a:ea typeface="华文中宋"/>
                <a:cs typeface="+mn-cs"/>
              </a:defRPr>
            </a:lvl1pPr>
            <a:lvl2pPr marL="457189" indent="0" algn="l" defTabSz="457189" rtl="0" eaLnBrk="1" latinLnBrk="0" hangingPunct="1">
              <a:spcBef>
                <a:spcPct val="20000"/>
              </a:spcBef>
              <a:spcAft>
                <a:spcPts val="600"/>
              </a:spcAft>
              <a:buClr>
                <a:srgbClr val="660874"/>
              </a:buClr>
              <a:buSzPct val="92000"/>
              <a:buFont typeface="Wingdings 2" panose="05020102010507070707" pitchFamily="18" charset="2"/>
              <a:buNone/>
              <a:defRPr sz="2000" b="1" kern="1200">
                <a:solidFill>
                  <a:srgbClr val="3D3D3D"/>
                </a:solidFill>
                <a:latin typeface="Gill Sans MT"/>
                <a:ea typeface="华文中宋"/>
                <a:cs typeface="+mn-cs"/>
              </a:defRPr>
            </a:lvl2pPr>
            <a:lvl3pPr marL="914377" indent="0" algn="l" defTabSz="457189" rtl="0" eaLnBrk="1" latinLnBrk="0" hangingPunct="1">
              <a:spcBef>
                <a:spcPct val="20000"/>
              </a:spcBef>
              <a:spcAft>
                <a:spcPts val="600"/>
              </a:spcAft>
              <a:buClr>
                <a:srgbClr val="660874"/>
              </a:buClr>
              <a:buSzPct val="92000"/>
              <a:buFont typeface="Wingdings 2" panose="05020102010507070707" pitchFamily="18" charset="2"/>
              <a:buNone/>
              <a:defRPr sz="1800" b="1" kern="1200">
                <a:solidFill>
                  <a:srgbClr val="3D3D3D"/>
                </a:solidFill>
                <a:latin typeface="Gill Sans MT"/>
                <a:ea typeface="华文中宋"/>
                <a:cs typeface="+mn-cs"/>
              </a:defRPr>
            </a:lvl3pPr>
            <a:lvl4pPr marL="1371566" indent="0" algn="l" defTabSz="457189" rtl="0" eaLnBrk="1" latinLnBrk="0" hangingPunct="1">
              <a:spcBef>
                <a:spcPct val="20000"/>
              </a:spcBef>
              <a:spcAft>
                <a:spcPts val="600"/>
              </a:spcAft>
              <a:buClr>
                <a:srgbClr val="660874"/>
              </a:buClr>
              <a:buSzPct val="92000"/>
              <a:buFont typeface="Wingdings 2" panose="05020102010507070707" pitchFamily="18" charset="2"/>
              <a:buNone/>
              <a:defRPr sz="1600" b="1" kern="1200">
                <a:solidFill>
                  <a:srgbClr val="3D3D3D"/>
                </a:solidFill>
                <a:latin typeface="Gill Sans MT"/>
                <a:ea typeface="华文中宋"/>
                <a:cs typeface="+mn-cs"/>
              </a:defRPr>
            </a:lvl4pPr>
            <a:lvl5pPr marL="1828754" indent="0" algn="l" defTabSz="457189" rtl="0" eaLnBrk="1" latinLnBrk="0" hangingPunct="1">
              <a:spcBef>
                <a:spcPct val="20000"/>
              </a:spcBef>
              <a:spcAft>
                <a:spcPts val="600"/>
              </a:spcAft>
              <a:buClr>
                <a:srgbClr val="660874"/>
              </a:buClr>
              <a:buSzPct val="92000"/>
              <a:buFont typeface="Wingdings 2" panose="05020102010507070707" pitchFamily="18" charset="2"/>
              <a:buNone/>
              <a:defRPr sz="1600" b="1" kern="1200">
                <a:solidFill>
                  <a:srgbClr val="3D3D3D"/>
                </a:solidFill>
                <a:latin typeface="Gill Sans MT"/>
                <a:ea typeface="华文中宋"/>
                <a:cs typeface="+mn-cs"/>
              </a:defRPr>
            </a:lvl5pPr>
            <a:lvl6pPr marL="2285943" indent="0" algn="l" defTabSz="457189" rtl="0" eaLnBrk="1" latinLnBrk="0" hangingPunct="1">
              <a:spcBef>
                <a:spcPct val="20000"/>
              </a:spcBef>
              <a:spcAft>
                <a:spcPts val="600"/>
              </a:spcAft>
              <a:buClr>
                <a:srgbClr val="660874"/>
              </a:buClr>
              <a:buSzPct val="92000"/>
              <a:buFont typeface="Wingdings 2" panose="05020102010507070707" pitchFamily="18" charset="2"/>
              <a:buNone/>
              <a:defRPr sz="1600" b="1" kern="1200">
                <a:solidFill>
                  <a:srgbClr val="3D3D3D"/>
                </a:solidFill>
                <a:latin typeface="Gill Sans MT"/>
                <a:ea typeface="华文中宋"/>
                <a:cs typeface="+mn-cs"/>
              </a:defRPr>
            </a:lvl6pPr>
            <a:lvl7pPr marL="2743131" indent="0" algn="l" defTabSz="457189" rtl="0" eaLnBrk="1" latinLnBrk="0" hangingPunct="1">
              <a:spcBef>
                <a:spcPct val="20000"/>
              </a:spcBef>
              <a:spcAft>
                <a:spcPts val="600"/>
              </a:spcAft>
              <a:buClr>
                <a:srgbClr val="660874"/>
              </a:buClr>
              <a:buSzPct val="92000"/>
              <a:buFont typeface="Wingdings 2" panose="05020102010507070707" pitchFamily="18" charset="2"/>
              <a:buNone/>
              <a:defRPr sz="1600" b="1" kern="1200">
                <a:solidFill>
                  <a:srgbClr val="3D3D3D"/>
                </a:solidFill>
                <a:latin typeface="Gill Sans MT"/>
                <a:ea typeface="华文中宋"/>
                <a:cs typeface="+mn-cs"/>
              </a:defRPr>
            </a:lvl7pPr>
            <a:lvl8pPr marL="3200320" indent="0" algn="l" defTabSz="457189" rtl="0" eaLnBrk="1" latinLnBrk="0" hangingPunct="1">
              <a:spcBef>
                <a:spcPct val="20000"/>
              </a:spcBef>
              <a:spcAft>
                <a:spcPts val="600"/>
              </a:spcAft>
              <a:buClr>
                <a:srgbClr val="660874"/>
              </a:buClr>
              <a:buSzPct val="92000"/>
              <a:buFont typeface="Wingdings 2" panose="05020102010507070707" pitchFamily="18" charset="2"/>
              <a:buNone/>
              <a:defRPr sz="1600" b="1" kern="1200">
                <a:solidFill>
                  <a:srgbClr val="3D3D3D"/>
                </a:solidFill>
                <a:latin typeface="Gill Sans MT"/>
                <a:ea typeface="华文中宋"/>
                <a:cs typeface="+mn-cs"/>
              </a:defRPr>
            </a:lvl8pPr>
            <a:lvl9pPr marL="3657509" indent="0" algn="l" defTabSz="457189" rtl="0" eaLnBrk="1" latinLnBrk="0" hangingPunct="1">
              <a:spcBef>
                <a:spcPct val="20000"/>
              </a:spcBef>
              <a:spcAft>
                <a:spcPts val="600"/>
              </a:spcAft>
              <a:buClr>
                <a:srgbClr val="660874"/>
              </a:buClr>
              <a:buSzPct val="92000"/>
              <a:buFont typeface="Wingdings 2" panose="05020102010507070707" pitchFamily="18" charset="2"/>
              <a:buNone/>
              <a:defRPr sz="1600" b="1" kern="1200">
                <a:solidFill>
                  <a:srgbClr val="3D3D3D"/>
                </a:solidFill>
                <a:latin typeface="Gill Sans MT"/>
                <a:ea typeface="华文中宋"/>
                <a:cs typeface="+mn-cs"/>
              </a:defRPr>
            </a:lvl9pPr>
          </a:lstStyle>
          <a:p>
            <a:pPr marL="0" indent="0" algn="l" defTabSz="457189" rtl="0" eaLnBrk="1" latinLnBrk="0" hangingPunct="1">
              <a:spcBef>
                <a:spcPct val="20000"/>
              </a:spcBef>
              <a:spcAft>
                <a:spcPts val="600"/>
              </a:spcAft>
              <a:buClr>
                <a:srgbClr val="660874"/>
              </a:buClr>
              <a:buSzPct val="92000"/>
              <a:buFont typeface="Wingdings 2" panose="05020102010507070707" pitchFamily="18" charset="2"/>
              <a:buNone/>
              <a:defRPr sz="2200" b="0" kern="1200">
                <a:solidFill>
                  <a:srgbClr val="660874"/>
                </a:solidFill>
                <a:latin typeface="Gill Sans MT"/>
                <a:ea typeface="华文中宋"/>
                <a:cs typeface="+mn-cs"/>
              </a:defRPr>
            </a:pPr>
            <a:r>
              <a:rPr kumimoji="1" lang="zh-CN" altLang="en-US" sz="2200" b="0" kern="1200" dirty="0">
                <a:solidFill>
                  <a:srgbClr val="660874"/>
                </a:solidFill>
                <a:latin typeface="Gill Sans MT"/>
                <a:ea typeface="华文中宋"/>
                <a:cs typeface="+mn-cs"/>
              </a:rPr>
              <a:t>最小运行方式</a:t>
            </a:r>
            <a:endParaRPr sz="2200" b="0" kern="1200">
              <a:solidFill>
                <a:srgbClr val="660874"/>
              </a:solidFill>
              <a:latin typeface="Gill Sans MT"/>
              <a:ea typeface="华文中宋"/>
              <a:cs typeface="+mn-cs"/>
            </a:endParaRPr>
          </a:p>
        </p:txBody>
      </p:sp>
      <p:sp>
        <p:nvSpPr>
          <p:cNvPr id="106" name="内容占位符 2"/>
          <p:cNvSpPr>
            <a:spLocks noGrp="1"/>
          </p:cNvSpPr>
          <p:nvPr/>
        </p:nvSpPr>
        <p:spPr>
          <a:xfrm>
            <a:off x="633022" y="3232091"/>
            <a:ext cx="5393100" cy="2934999"/>
          </a:xfrm>
          <a:prstGeom prst="rect">
            <a:avLst/>
          </a:prstGeom>
          <a:ln/>
        </p:spPr>
        <p:txBody>
          <a:bodyPr vert="horz" lIns="91440" tIns="45720" rIns="91440" bIns="45720" anchor="t">
            <a:normAutofit/>
          </a:bodyPr>
          <a:lstStyle>
            <a:lvl1pPr marL="305992" indent="-305992" algn="l" defTabSz="457189" rtl="0" eaLnBrk="1" latinLnBrk="0" hangingPunct="1">
              <a:spcBef>
                <a:spcPct val="20000"/>
              </a:spcBef>
              <a:spcAft>
                <a:spcPts val="600"/>
              </a:spcAft>
              <a:buClr>
                <a:srgbClr val="660874"/>
              </a:buClr>
              <a:buSzPct val="92000"/>
              <a:buFont typeface="Wingdings 2" panose="05020102010507070707" pitchFamily="18" charset="2"/>
              <a:buChar char=""/>
              <a:defRPr sz="1800" kern="1200">
                <a:solidFill>
                  <a:srgbClr val="3D3D3D"/>
                </a:solidFill>
                <a:latin typeface="Gill Sans MT"/>
                <a:ea typeface="华文中宋"/>
                <a:cs typeface="+mn-cs"/>
              </a:defRPr>
            </a:lvl1pPr>
            <a:lvl2pPr marL="629984" indent="-305992" algn="l" defTabSz="457189" rtl="0" eaLnBrk="1" latinLnBrk="0" hangingPunct="1">
              <a:spcBef>
                <a:spcPct val="20000"/>
              </a:spcBef>
              <a:spcAft>
                <a:spcPts val="600"/>
              </a:spcAft>
              <a:buClr>
                <a:srgbClr val="660874"/>
              </a:buClr>
              <a:buSzPct val="92000"/>
              <a:buFont typeface="Wingdings 2" panose="05020102010507070707" pitchFamily="18" charset="2"/>
              <a:buChar char=""/>
              <a:defRPr sz="1600" kern="1200">
                <a:solidFill>
                  <a:srgbClr val="3D3D3D"/>
                </a:solidFill>
                <a:latin typeface="Gill Sans MT"/>
                <a:ea typeface="华文中宋"/>
                <a:cs typeface="+mn-cs"/>
              </a:defRPr>
            </a:lvl2pPr>
            <a:lvl3pPr marL="899978" indent="-269993" algn="l" defTabSz="457189" rtl="0" eaLnBrk="1" latinLnBrk="0" hangingPunct="1">
              <a:spcBef>
                <a:spcPct val="20000"/>
              </a:spcBef>
              <a:spcAft>
                <a:spcPts val="600"/>
              </a:spcAft>
              <a:buClr>
                <a:srgbClr val="660874"/>
              </a:buClr>
              <a:buSzPct val="92000"/>
              <a:buFont typeface="Wingdings 2" panose="05020102010507070707" pitchFamily="18" charset="2"/>
              <a:buChar char=""/>
              <a:defRPr sz="1400" kern="1200">
                <a:solidFill>
                  <a:srgbClr val="3D3D3D"/>
                </a:solidFill>
                <a:latin typeface="Gill Sans MT"/>
                <a:ea typeface="华文中宋"/>
                <a:cs typeface="+mn-cs"/>
              </a:defRPr>
            </a:lvl3pPr>
            <a:lvl4pPr marL="1241969" indent="-233994" algn="l" defTabSz="457189" rtl="0" eaLnBrk="1" latinLnBrk="0" hangingPunct="1">
              <a:spcBef>
                <a:spcPct val="20000"/>
              </a:spcBef>
              <a:spcAft>
                <a:spcPts val="600"/>
              </a:spcAft>
              <a:buClr>
                <a:srgbClr val="660874"/>
              </a:buClr>
              <a:buSzPct val="92000"/>
              <a:buFont typeface="Wingdings 2" panose="05020102010507070707" pitchFamily="18" charset="2"/>
              <a:buChar char=""/>
              <a:defRPr sz="1200" kern="1200">
                <a:solidFill>
                  <a:srgbClr val="3D3D3D"/>
                </a:solidFill>
                <a:latin typeface="Gill Sans MT"/>
                <a:ea typeface="华文中宋"/>
                <a:cs typeface="+mn-cs"/>
              </a:defRPr>
            </a:lvl4pPr>
            <a:lvl5pPr marL="1601960" indent="-233994" algn="l" defTabSz="457189" rtl="0" eaLnBrk="1" latinLnBrk="0" hangingPunct="1">
              <a:spcBef>
                <a:spcPct val="20000"/>
              </a:spcBef>
              <a:spcAft>
                <a:spcPts val="600"/>
              </a:spcAft>
              <a:buClr>
                <a:srgbClr val="660874"/>
              </a:buClr>
              <a:buSzPct val="92000"/>
              <a:buFont typeface="Wingdings 2" panose="05020102010507070707" pitchFamily="18" charset="2"/>
              <a:buChar char=""/>
              <a:defRPr sz="1200" kern="1200">
                <a:solidFill>
                  <a:srgbClr val="3D3D3D"/>
                </a:solidFill>
                <a:latin typeface="Gill Sans MT"/>
                <a:ea typeface="华文中宋"/>
                <a:cs typeface="+mn-cs"/>
              </a:defRPr>
            </a:lvl5pPr>
            <a:lvl6pPr marL="1899953" indent="-228594" algn="l" defTabSz="457189" rtl="0" eaLnBrk="1" latinLnBrk="0" hangingPunct="1">
              <a:spcBef>
                <a:spcPct val="20000"/>
              </a:spcBef>
              <a:spcAft>
                <a:spcPts val="600"/>
              </a:spcAft>
              <a:buClr>
                <a:srgbClr val="660874"/>
              </a:buClr>
              <a:buSzPct val="92000"/>
              <a:buFont typeface="Wingdings 2" panose="05020102010507070707" pitchFamily="18" charset="2"/>
              <a:buChar char=""/>
              <a:defRPr sz="1200" kern="1200">
                <a:solidFill>
                  <a:srgbClr val="3D3D3D"/>
                </a:solidFill>
                <a:latin typeface="Gill Sans MT"/>
                <a:ea typeface="华文中宋"/>
                <a:cs typeface="+mn-cs"/>
              </a:defRPr>
            </a:lvl6pPr>
            <a:lvl7pPr marL="2199945" indent="-228594" algn="l" defTabSz="457189" rtl="0" eaLnBrk="1" latinLnBrk="0" hangingPunct="1">
              <a:spcBef>
                <a:spcPct val="20000"/>
              </a:spcBef>
              <a:spcAft>
                <a:spcPts val="600"/>
              </a:spcAft>
              <a:buClr>
                <a:srgbClr val="660874"/>
              </a:buClr>
              <a:buSzPct val="92000"/>
              <a:buFont typeface="Wingdings 2" panose="05020102010507070707" pitchFamily="18" charset="2"/>
              <a:buChar char=""/>
              <a:defRPr sz="1200" kern="1200">
                <a:solidFill>
                  <a:srgbClr val="3D3D3D"/>
                </a:solidFill>
                <a:latin typeface="Gill Sans MT"/>
                <a:ea typeface="华文中宋"/>
                <a:cs typeface="+mn-cs"/>
              </a:defRPr>
            </a:lvl7pPr>
            <a:lvl8pPr marL="2499938" indent="-228594" algn="l" defTabSz="457189" rtl="0" eaLnBrk="1" latinLnBrk="0" hangingPunct="1">
              <a:spcBef>
                <a:spcPct val="20000"/>
              </a:spcBef>
              <a:spcAft>
                <a:spcPts val="600"/>
              </a:spcAft>
              <a:buClr>
                <a:srgbClr val="660874"/>
              </a:buClr>
              <a:buSzPct val="92000"/>
              <a:buFont typeface="Wingdings 2" panose="05020102010507070707" pitchFamily="18" charset="2"/>
              <a:buChar char=""/>
              <a:defRPr sz="1200" kern="1200">
                <a:solidFill>
                  <a:srgbClr val="3D3D3D"/>
                </a:solidFill>
                <a:latin typeface="Gill Sans MT"/>
                <a:ea typeface="华文中宋"/>
                <a:cs typeface="+mn-cs"/>
              </a:defRPr>
            </a:lvl8pPr>
            <a:lvl9pPr marL="2799930" indent="-228594" algn="l" defTabSz="457189" rtl="0" eaLnBrk="1" latinLnBrk="0" hangingPunct="1">
              <a:spcBef>
                <a:spcPct val="20000"/>
              </a:spcBef>
              <a:spcAft>
                <a:spcPts val="600"/>
              </a:spcAft>
              <a:buClr>
                <a:srgbClr val="660874"/>
              </a:buClr>
              <a:buSzPct val="92000"/>
              <a:buFont typeface="Wingdings 2" panose="05020102010507070707" pitchFamily="18" charset="2"/>
              <a:buChar char=""/>
              <a:defRPr sz="1200" kern="1200">
                <a:solidFill>
                  <a:srgbClr val="3D3D3D"/>
                </a:solidFill>
                <a:latin typeface="Gill Sans MT"/>
                <a:ea typeface="华文中宋"/>
                <a:cs typeface="+mn-cs"/>
              </a:defRPr>
            </a:lvl9pPr>
          </a:lstStyle>
          <a:p>
            <a:pPr marL="305992" indent="-305992" algn="l" defTabSz="457189" rtl="0" eaLnBrk="1" latinLnBrk="0" hangingPunct="1">
              <a:spcBef>
                <a:spcPct val="20000"/>
              </a:spcBef>
              <a:spcAft>
                <a:spcPts val="600"/>
              </a:spcAft>
              <a:buClr>
                <a:srgbClr val="660874"/>
              </a:buClr>
              <a:buSzPct val="92000"/>
              <a:buFont typeface="Wingdings 2" panose="05020102010507070707" pitchFamily="18" charset="2"/>
              <a:buChar char=""/>
              <a:defRPr sz="1800" kern="1200">
                <a:solidFill>
                  <a:srgbClr val="3D3D3D"/>
                </a:solidFill>
                <a:latin typeface="Gill Sans MT"/>
                <a:ea typeface="华文中宋"/>
                <a:cs typeface="+mn-cs"/>
              </a:defRPr>
            </a:pPr>
            <a:r>
              <a:rPr kumimoji="1" lang="zh-CN" altLang="en-US" sz="1800" kern="1200" dirty="0">
                <a:solidFill>
                  <a:srgbClr val="3D3D3D"/>
                </a:solidFill>
                <a:latin typeface="Gill Sans MT"/>
                <a:ea typeface="华文中宋"/>
                <a:cs typeface="+mn-cs"/>
              </a:rPr>
              <a:t>定义：电网在该方式下运行具有最大的短路阻抗，发生短路后产生电流最小</a:t>
            </a:r>
            <a:endParaRPr kumimoji="1" lang="en-US" altLang="zh-CN" sz="1800" kern="1200" dirty="0">
              <a:solidFill>
                <a:srgbClr val="3D3D3D"/>
              </a:solidFill>
              <a:latin typeface="Gill Sans MT"/>
              <a:ea typeface="华文中宋"/>
              <a:cs typeface="+mn-cs"/>
            </a:endParaRPr>
          </a:p>
          <a:p>
            <a:pPr marL="305992" indent="-305992" algn="l" defTabSz="457189" rtl="0" eaLnBrk="1" latinLnBrk="0" hangingPunct="1">
              <a:spcBef>
                <a:spcPct val="20000"/>
              </a:spcBef>
              <a:spcAft>
                <a:spcPts val="600"/>
              </a:spcAft>
              <a:buClr>
                <a:srgbClr val="660874"/>
              </a:buClr>
              <a:buSzPct val="92000"/>
              <a:buFont typeface="Wingdings 2" panose="05020102010507070707" pitchFamily="18" charset="2"/>
              <a:buChar char=""/>
              <a:defRPr sz="1800" kern="1200">
                <a:solidFill>
                  <a:srgbClr val="3D3D3D"/>
                </a:solidFill>
                <a:latin typeface="Gill Sans MT"/>
                <a:ea typeface="华文中宋"/>
                <a:cs typeface="+mn-cs"/>
              </a:defRPr>
            </a:pPr>
            <a:r>
              <a:rPr kumimoji="1" lang="zh-CN" altLang="en-US" sz="1800" kern="1200" dirty="0">
                <a:solidFill>
                  <a:srgbClr val="3D3D3D"/>
                </a:solidFill>
                <a:latin typeface="Gill Sans MT"/>
                <a:ea typeface="华文中宋"/>
                <a:cs typeface="+mn-cs"/>
              </a:rPr>
              <a:t>作用：一般根据电网最小运行方式的短路电流值校验继电保护装置的灵敏度</a:t>
            </a:r>
            <a:endParaRPr sz="1800" kern="1200">
              <a:solidFill>
                <a:srgbClr val="3D3D3D"/>
              </a:solidFill>
              <a:latin typeface="Gill Sans MT"/>
              <a:ea typeface="华文中宋"/>
              <a:cs typeface="+mn-cs"/>
            </a:endParaRPr>
          </a:p>
        </p:txBody>
      </p:sp>
      <p:sp>
        <p:nvSpPr>
          <p:cNvPr id="107" name="文本占位符 3"/>
          <p:cNvSpPr>
            <a:spLocks noGrp="1"/>
          </p:cNvSpPr>
          <p:nvPr/>
        </p:nvSpPr>
        <p:spPr>
          <a:xfrm>
            <a:off x="6575564" y="2556931"/>
            <a:ext cx="5087073" cy="553373"/>
          </a:xfrm>
          <a:prstGeom prst="rect">
            <a:avLst/>
          </a:prstGeom>
          <a:ln/>
        </p:spPr>
        <p:txBody>
          <a:bodyPr vert="horz" lIns="91440" tIns="45720" rIns="91440" bIns="45720" anchor="b">
            <a:noAutofit/>
          </a:bodyPr>
          <a:lstStyle>
            <a:lvl1pPr marL="0" indent="0" algn="l" defTabSz="457189" rtl="0" eaLnBrk="1" latinLnBrk="0" hangingPunct="1">
              <a:spcBef>
                <a:spcPct val="20000"/>
              </a:spcBef>
              <a:spcAft>
                <a:spcPts val="600"/>
              </a:spcAft>
              <a:buClr>
                <a:srgbClr val="660874"/>
              </a:buClr>
              <a:buSzPct val="92000"/>
              <a:buFont typeface="Wingdings 2" panose="05020102010507070707" pitchFamily="18" charset="2"/>
              <a:buNone/>
              <a:defRPr sz="2200" b="0" kern="1200">
                <a:solidFill>
                  <a:srgbClr val="660874"/>
                </a:solidFill>
                <a:latin typeface="Gill Sans MT"/>
                <a:ea typeface="华文中宋"/>
                <a:cs typeface="+mn-cs"/>
              </a:defRPr>
            </a:lvl1pPr>
            <a:lvl2pPr marL="457189" indent="0" algn="l" defTabSz="457189" rtl="0" eaLnBrk="1" latinLnBrk="0" hangingPunct="1">
              <a:spcBef>
                <a:spcPct val="20000"/>
              </a:spcBef>
              <a:spcAft>
                <a:spcPts val="600"/>
              </a:spcAft>
              <a:buClr>
                <a:srgbClr val="660874"/>
              </a:buClr>
              <a:buSzPct val="92000"/>
              <a:buFont typeface="Wingdings 2" panose="05020102010507070707" pitchFamily="18" charset="2"/>
              <a:buNone/>
              <a:defRPr sz="2000" b="1" kern="1200">
                <a:solidFill>
                  <a:srgbClr val="3D3D3D"/>
                </a:solidFill>
                <a:latin typeface="Gill Sans MT"/>
                <a:ea typeface="华文中宋"/>
                <a:cs typeface="+mn-cs"/>
              </a:defRPr>
            </a:lvl2pPr>
            <a:lvl3pPr marL="914377" indent="0" algn="l" defTabSz="457189" rtl="0" eaLnBrk="1" latinLnBrk="0" hangingPunct="1">
              <a:spcBef>
                <a:spcPct val="20000"/>
              </a:spcBef>
              <a:spcAft>
                <a:spcPts val="600"/>
              </a:spcAft>
              <a:buClr>
                <a:srgbClr val="660874"/>
              </a:buClr>
              <a:buSzPct val="92000"/>
              <a:buFont typeface="Wingdings 2" panose="05020102010507070707" pitchFamily="18" charset="2"/>
              <a:buNone/>
              <a:defRPr sz="1800" b="1" kern="1200">
                <a:solidFill>
                  <a:srgbClr val="3D3D3D"/>
                </a:solidFill>
                <a:latin typeface="Gill Sans MT"/>
                <a:ea typeface="华文中宋"/>
                <a:cs typeface="+mn-cs"/>
              </a:defRPr>
            </a:lvl3pPr>
            <a:lvl4pPr marL="1371566" indent="0" algn="l" defTabSz="457189" rtl="0" eaLnBrk="1" latinLnBrk="0" hangingPunct="1">
              <a:spcBef>
                <a:spcPct val="20000"/>
              </a:spcBef>
              <a:spcAft>
                <a:spcPts val="600"/>
              </a:spcAft>
              <a:buClr>
                <a:srgbClr val="660874"/>
              </a:buClr>
              <a:buSzPct val="92000"/>
              <a:buFont typeface="Wingdings 2" panose="05020102010507070707" pitchFamily="18" charset="2"/>
              <a:buNone/>
              <a:defRPr sz="1600" b="1" kern="1200">
                <a:solidFill>
                  <a:srgbClr val="3D3D3D"/>
                </a:solidFill>
                <a:latin typeface="Gill Sans MT"/>
                <a:ea typeface="华文中宋"/>
                <a:cs typeface="+mn-cs"/>
              </a:defRPr>
            </a:lvl4pPr>
            <a:lvl5pPr marL="1828754" indent="0" algn="l" defTabSz="457189" rtl="0" eaLnBrk="1" latinLnBrk="0" hangingPunct="1">
              <a:spcBef>
                <a:spcPct val="20000"/>
              </a:spcBef>
              <a:spcAft>
                <a:spcPts val="600"/>
              </a:spcAft>
              <a:buClr>
                <a:srgbClr val="660874"/>
              </a:buClr>
              <a:buSzPct val="92000"/>
              <a:buFont typeface="Wingdings 2" panose="05020102010507070707" pitchFamily="18" charset="2"/>
              <a:buNone/>
              <a:defRPr sz="1600" b="1" kern="1200">
                <a:solidFill>
                  <a:srgbClr val="3D3D3D"/>
                </a:solidFill>
                <a:latin typeface="Gill Sans MT"/>
                <a:ea typeface="华文中宋"/>
                <a:cs typeface="+mn-cs"/>
              </a:defRPr>
            </a:lvl5pPr>
            <a:lvl6pPr marL="2285943" indent="0" algn="l" defTabSz="457189" rtl="0" eaLnBrk="1" latinLnBrk="0" hangingPunct="1">
              <a:spcBef>
                <a:spcPct val="20000"/>
              </a:spcBef>
              <a:spcAft>
                <a:spcPts val="600"/>
              </a:spcAft>
              <a:buClr>
                <a:srgbClr val="660874"/>
              </a:buClr>
              <a:buSzPct val="92000"/>
              <a:buFont typeface="Wingdings 2" panose="05020102010507070707" pitchFamily="18" charset="2"/>
              <a:buNone/>
              <a:defRPr sz="1600" b="1" kern="1200">
                <a:solidFill>
                  <a:srgbClr val="3D3D3D"/>
                </a:solidFill>
                <a:latin typeface="Gill Sans MT"/>
                <a:ea typeface="华文中宋"/>
                <a:cs typeface="+mn-cs"/>
              </a:defRPr>
            </a:lvl6pPr>
            <a:lvl7pPr marL="2743131" indent="0" algn="l" defTabSz="457189" rtl="0" eaLnBrk="1" latinLnBrk="0" hangingPunct="1">
              <a:spcBef>
                <a:spcPct val="20000"/>
              </a:spcBef>
              <a:spcAft>
                <a:spcPts val="600"/>
              </a:spcAft>
              <a:buClr>
                <a:srgbClr val="660874"/>
              </a:buClr>
              <a:buSzPct val="92000"/>
              <a:buFont typeface="Wingdings 2" panose="05020102010507070707" pitchFamily="18" charset="2"/>
              <a:buNone/>
              <a:defRPr sz="1600" b="1" kern="1200">
                <a:solidFill>
                  <a:srgbClr val="3D3D3D"/>
                </a:solidFill>
                <a:latin typeface="Gill Sans MT"/>
                <a:ea typeface="华文中宋"/>
                <a:cs typeface="+mn-cs"/>
              </a:defRPr>
            </a:lvl7pPr>
            <a:lvl8pPr marL="3200320" indent="0" algn="l" defTabSz="457189" rtl="0" eaLnBrk="1" latinLnBrk="0" hangingPunct="1">
              <a:spcBef>
                <a:spcPct val="20000"/>
              </a:spcBef>
              <a:spcAft>
                <a:spcPts val="600"/>
              </a:spcAft>
              <a:buClr>
                <a:srgbClr val="660874"/>
              </a:buClr>
              <a:buSzPct val="92000"/>
              <a:buFont typeface="Wingdings 2" panose="05020102010507070707" pitchFamily="18" charset="2"/>
              <a:buNone/>
              <a:defRPr sz="1600" b="1" kern="1200">
                <a:solidFill>
                  <a:srgbClr val="3D3D3D"/>
                </a:solidFill>
                <a:latin typeface="Gill Sans MT"/>
                <a:ea typeface="华文中宋"/>
                <a:cs typeface="+mn-cs"/>
              </a:defRPr>
            </a:lvl8pPr>
            <a:lvl9pPr marL="3657509" indent="0" algn="l" defTabSz="457189" rtl="0" eaLnBrk="1" latinLnBrk="0" hangingPunct="1">
              <a:spcBef>
                <a:spcPct val="20000"/>
              </a:spcBef>
              <a:spcAft>
                <a:spcPts val="600"/>
              </a:spcAft>
              <a:buClr>
                <a:srgbClr val="660874"/>
              </a:buClr>
              <a:buSzPct val="92000"/>
              <a:buFont typeface="Wingdings 2" panose="05020102010507070707" pitchFamily="18" charset="2"/>
              <a:buNone/>
              <a:defRPr sz="1600" b="1" kern="1200">
                <a:solidFill>
                  <a:srgbClr val="3D3D3D"/>
                </a:solidFill>
                <a:latin typeface="Gill Sans MT"/>
                <a:ea typeface="华文中宋"/>
                <a:cs typeface="+mn-cs"/>
              </a:defRPr>
            </a:lvl9pPr>
          </a:lstStyle>
          <a:p>
            <a:pPr marL="0" indent="0" algn="l" defTabSz="457189" rtl="0" eaLnBrk="1" latinLnBrk="0" hangingPunct="1">
              <a:spcBef>
                <a:spcPct val="20000"/>
              </a:spcBef>
              <a:spcAft>
                <a:spcPts val="600"/>
              </a:spcAft>
              <a:buClr>
                <a:srgbClr val="660874"/>
              </a:buClr>
              <a:buSzPct val="92000"/>
              <a:buFont typeface="Wingdings 2" panose="05020102010507070707" pitchFamily="18" charset="2"/>
              <a:buNone/>
              <a:defRPr sz="2200" b="0" kern="1200">
                <a:solidFill>
                  <a:srgbClr val="660874"/>
                </a:solidFill>
                <a:latin typeface="Gill Sans MT"/>
                <a:ea typeface="华文中宋"/>
                <a:cs typeface="+mn-cs"/>
              </a:defRPr>
            </a:pPr>
            <a:r>
              <a:rPr kumimoji="1" lang="zh-CN" altLang="en-US" sz="2200" b="0" kern="1200" dirty="0">
                <a:solidFill>
                  <a:srgbClr val="660874"/>
                </a:solidFill>
                <a:latin typeface="Gill Sans MT"/>
                <a:ea typeface="华文中宋"/>
                <a:cs typeface="+mn-cs"/>
              </a:rPr>
              <a:t>最大运行方式</a:t>
            </a:r>
            <a:endParaRPr sz="2200" b="0" kern="1200">
              <a:solidFill>
                <a:srgbClr val="660874"/>
              </a:solidFill>
              <a:latin typeface="Gill Sans MT"/>
              <a:ea typeface="华文中宋"/>
              <a:cs typeface="+mn-cs"/>
            </a:endParaRPr>
          </a:p>
        </p:txBody>
      </p:sp>
      <p:sp>
        <p:nvSpPr>
          <p:cNvPr id="108" name="内容占位符 4"/>
          <p:cNvSpPr>
            <a:spLocks noGrp="1"/>
          </p:cNvSpPr>
          <p:nvPr/>
        </p:nvSpPr>
        <p:spPr>
          <a:xfrm>
            <a:off x="6269537" y="3232091"/>
            <a:ext cx="5393100" cy="2934999"/>
          </a:xfrm>
          <a:prstGeom prst="rect">
            <a:avLst/>
          </a:prstGeom>
          <a:ln/>
        </p:spPr>
        <p:txBody>
          <a:bodyPr vert="horz" lIns="91440" tIns="45720" rIns="91440" bIns="45720" anchor="t">
            <a:normAutofit/>
          </a:bodyPr>
          <a:lstStyle>
            <a:lvl1pPr marL="305992" indent="-305992" algn="l" defTabSz="457189" rtl="0" eaLnBrk="1" latinLnBrk="0" hangingPunct="1">
              <a:spcBef>
                <a:spcPct val="20000"/>
              </a:spcBef>
              <a:spcAft>
                <a:spcPts val="600"/>
              </a:spcAft>
              <a:buClr>
                <a:srgbClr val="660874"/>
              </a:buClr>
              <a:buSzPct val="92000"/>
              <a:buFont typeface="Wingdings 2" panose="05020102010507070707" pitchFamily="18" charset="2"/>
              <a:buChar char=""/>
              <a:defRPr sz="1800" kern="1200">
                <a:solidFill>
                  <a:srgbClr val="3D3D3D"/>
                </a:solidFill>
                <a:latin typeface="Gill Sans MT"/>
                <a:ea typeface="华文中宋"/>
                <a:cs typeface="+mn-cs"/>
              </a:defRPr>
            </a:lvl1pPr>
            <a:lvl2pPr marL="629984" indent="-305992" algn="l" defTabSz="457189" rtl="0" eaLnBrk="1" latinLnBrk="0" hangingPunct="1">
              <a:spcBef>
                <a:spcPct val="20000"/>
              </a:spcBef>
              <a:spcAft>
                <a:spcPts val="600"/>
              </a:spcAft>
              <a:buClr>
                <a:srgbClr val="660874"/>
              </a:buClr>
              <a:buSzPct val="92000"/>
              <a:buFont typeface="Wingdings 2" panose="05020102010507070707" pitchFamily="18" charset="2"/>
              <a:buChar char=""/>
              <a:defRPr sz="1600" kern="1200">
                <a:solidFill>
                  <a:srgbClr val="3D3D3D"/>
                </a:solidFill>
                <a:latin typeface="Gill Sans MT"/>
                <a:ea typeface="华文中宋"/>
                <a:cs typeface="+mn-cs"/>
              </a:defRPr>
            </a:lvl2pPr>
            <a:lvl3pPr marL="899978" indent="-269993" algn="l" defTabSz="457189" rtl="0" eaLnBrk="1" latinLnBrk="0" hangingPunct="1">
              <a:spcBef>
                <a:spcPct val="20000"/>
              </a:spcBef>
              <a:spcAft>
                <a:spcPts val="600"/>
              </a:spcAft>
              <a:buClr>
                <a:srgbClr val="660874"/>
              </a:buClr>
              <a:buSzPct val="92000"/>
              <a:buFont typeface="Wingdings 2" panose="05020102010507070707" pitchFamily="18" charset="2"/>
              <a:buChar char=""/>
              <a:defRPr sz="1400" kern="1200">
                <a:solidFill>
                  <a:srgbClr val="3D3D3D"/>
                </a:solidFill>
                <a:latin typeface="Gill Sans MT"/>
                <a:ea typeface="华文中宋"/>
                <a:cs typeface="+mn-cs"/>
              </a:defRPr>
            </a:lvl3pPr>
            <a:lvl4pPr marL="1241969" indent="-233994" algn="l" defTabSz="457189" rtl="0" eaLnBrk="1" latinLnBrk="0" hangingPunct="1">
              <a:spcBef>
                <a:spcPct val="20000"/>
              </a:spcBef>
              <a:spcAft>
                <a:spcPts val="600"/>
              </a:spcAft>
              <a:buClr>
                <a:srgbClr val="660874"/>
              </a:buClr>
              <a:buSzPct val="92000"/>
              <a:buFont typeface="Wingdings 2" panose="05020102010507070707" pitchFamily="18" charset="2"/>
              <a:buChar char=""/>
              <a:defRPr sz="1200" kern="1200">
                <a:solidFill>
                  <a:srgbClr val="3D3D3D"/>
                </a:solidFill>
                <a:latin typeface="Gill Sans MT"/>
                <a:ea typeface="华文中宋"/>
                <a:cs typeface="+mn-cs"/>
              </a:defRPr>
            </a:lvl4pPr>
            <a:lvl5pPr marL="1601960" indent="-233994" algn="l" defTabSz="457189" rtl="0" eaLnBrk="1" latinLnBrk="0" hangingPunct="1">
              <a:spcBef>
                <a:spcPct val="20000"/>
              </a:spcBef>
              <a:spcAft>
                <a:spcPts val="600"/>
              </a:spcAft>
              <a:buClr>
                <a:srgbClr val="660874"/>
              </a:buClr>
              <a:buSzPct val="92000"/>
              <a:buFont typeface="Wingdings 2" panose="05020102010507070707" pitchFamily="18" charset="2"/>
              <a:buChar char=""/>
              <a:defRPr sz="1200" kern="1200">
                <a:solidFill>
                  <a:srgbClr val="3D3D3D"/>
                </a:solidFill>
                <a:latin typeface="Gill Sans MT"/>
                <a:ea typeface="华文中宋"/>
                <a:cs typeface="+mn-cs"/>
              </a:defRPr>
            </a:lvl5pPr>
            <a:lvl6pPr marL="1899953" indent="-228594" algn="l" defTabSz="457189" rtl="0" eaLnBrk="1" latinLnBrk="0" hangingPunct="1">
              <a:spcBef>
                <a:spcPct val="20000"/>
              </a:spcBef>
              <a:spcAft>
                <a:spcPts val="600"/>
              </a:spcAft>
              <a:buClr>
                <a:srgbClr val="660874"/>
              </a:buClr>
              <a:buSzPct val="92000"/>
              <a:buFont typeface="Wingdings 2" panose="05020102010507070707" pitchFamily="18" charset="2"/>
              <a:buChar char=""/>
              <a:defRPr sz="1200" kern="1200">
                <a:solidFill>
                  <a:srgbClr val="3D3D3D"/>
                </a:solidFill>
                <a:latin typeface="Gill Sans MT"/>
                <a:ea typeface="华文中宋"/>
                <a:cs typeface="+mn-cs"/>
              </a:defRPr>
            </a:lvl6pPr>
            <a:lvl7pPr marL="2199945" indent="-228594" algn="l" defTabSz="457189" rtl="0" eaLnBrk="1" latinLnBrk="0" hangingPunct="1">
              <a:spcBef>
                <a:spcPct val="20000"/>
              </a:spcBef>
              <a:spcAft>
                <a:spcPts val="600"/>
              </a:spcAft>
              <a:buClr>
                <a:srgbClr val="660874"/>
              </a:buClr>
              <a:buSzPct val="92000"/>
              <a:buFont typeface="Wingdings 2" panose="05020102010507070707" pitchFamily="18" charset="2"/>
              <a:buChar char=""/>
              <a:defRPr sz="1200" kern="1200">
                <a:solidFill>
                  <a:srgbClr val="3D3D3D"/>
                </a:solidFill>
                <a:latin typeface="Gill Sans MT"/>
                <a:ea typeface="华文中宋"/>
                <a:cs typeface="+mn-cs"/>
              </a:defRPr>
            </a:lvl7pPr>
            <a:lvl8pPr marL="2499938" indent="-228594" algn="l" defTabSz="457189" rtl="0" eaLnBrk="1" latinLnBrk="0" hangingPunct="1">
              <a:spcBef>
                <a:spcPct val="20000"/>
              </a:spcBef>
              <a:spcAft>
                <a:spcPts val="600"/>
              </a:spcAft>
              <a:buClr>
                <a:srgbClr val="660874"/>
              </a:buClr>
              <a:buSzPct val="92000"/>
              <a:buFont typeface="Wingdings 2" panose="05020102010507070707" pitchFamily="18" charset="2"/>
              <a:buChar char=""/>
              <a:defRPr sz="1200" kern="1200">
                <a:solidFill>
                  <a:srgbClr val="3D3D3D"/>
                </a:solidFill>
                <a:latin typeface="Gill Sans MT"/>
                <a:ea typeface="华文中宋"/>
                <a:cs typeface="+mn-cs"/>
              </a:defRPr>
            </a:lvl8pPr>
            <a:lvl9pPr marL="2799930" indent="-228594" algn="l" defTabSz="457189" rtl="0" eaLnBrk="1" latinLnBrk="0" hangingPunct="1">
              <a:spcBef>
                <a:spcPct val="20000"/>
              </a:spcBef>
              <a:spcAft>
                <a:spcPts val="600"/>
              </a:spcAft>
              <a:buClr>
                <a:srgbClr val="660874"/>
              </a:buClr>
              <a:buSzPct val="92000"/>
              <a:buFont typeface="Wingdings 2" panose="05020102010507070707" pitchFamily="18" charset="2"/>
              <a:buChar char=""/>
              <a:defRPr sz="1200" kern="1200">
                <a:solidFill>
                  <a:srgbClr val="3D3D3D"/>
                </a:solidFill>
                <a:latin typeface="Gill Sans MT"/>
                <a:ea typeface="华文中宋"/>
                <a:cs typeface="+mn-cs"/>
              </a:defRPr>
            </a:lvl9pPr>
          </a:lstStyle>
          <a:p>
            <a:pPr marL="305992" indent="-305992" algn="l" defTabSz="457189" rtl="0" eaLnBrk="1" latinLnBrk="0" hangingPunct="1">
              <a:spcBef>
                <a:spcPct val="20000"/>
              </a:spcBef>
              <a:spcAft>
                <a:spcPts val="600"/>
              </a:spcAft>
              <a:buClr>
                <a:srgbClr val="660874"/>
              </a:buClr>
              <a:buSzPct val="92000"/>
              <a:buFont typeface="Wingdings 2" panose="05020102010507070707" pitchFamily="18" charset="2"/>
              <a:buChar char=""/>
              <a:defRPr sz="1800" kern="1200">
                <a:solidFill>
                  <a:srgbClr val="3D3D3D"/>
                </a:solidFill>
                <a:latin typeface="Gill Sans MT"/>
                <a:ea typeface="华文中宋"/>
                <a:cs typeface="+mn-cs"/>
              </a:defRPr>
            </a:pPr>
            <a:r>
              <a:rPr kumimoji="1" lang="zh-CN" altLang="en-US" sz="1800" kern="1200" dirty="0">
                <a:solidFill>
                  <a:srgbClr val="3D3D3D"/>
                </a:solidFill>
                <a:latin typeface="Gill Sans MT"/>
                <a:ea typeface="华文中宋"/>
                <a:cs typeface="+mn-cs"/>
              </a:rPr>
              <a:t>定义：电网在该方式下运行时具有最小的短路阻抗值，发生短路后产生的短路电流最大</a:t>
            </a:r>
            <a:endParaRPr kumimoji="1" lang="en-US" altLang="zh-CN" sz="1800" kern="1200" dirty="0">
              <a:solidFill>
                <a:srgbClr val="3D3D3D"/>
              </a:solidFill>
              <a:latin typeface="Gill Sans MT"/>
              <a:ea typeface="华文中宋"/>
              <a:cs typeface="+mn-cs"/>
            </a:endParaRPr>
          </a:p>
          <a:p>
            <a:pPr marL="305992" indent="-305992" algn="l" defTabSz="457189" rtl="0" eaLnBrk="1" latinLnBrk="0" hangingPunct="1">
              <a:spcBef>
                <a:spcPct val="20000"/>
              </a:spcBef>
              <a:spcAft>
                <a:spcPts val="600"/>
              </a:spcAft>
              <a:buClr>
                <a:srgbClr val="660874"/>
              </a:buClr>
              <a:buSzPct val="92000"/>
              <a:buFont typeface="Wingdings 2" panose="05020102010507070707" pitchFamily="18" charset="2"/>
              <a:buChar char=""/>
              <a:defRPr sz="1800" kern="1200">
                <a:solidFill>
                  <a:srgbClr val="3D3D3D"/>
                </a:solidFill>
                <a:latin typeface="Gill Sans MT"/>
                <a:ea typeface="华文中宋"/>
                <a:cs typeface="+mn-cs"/>
              </a:defRPr>
            </a:pPr>
            <a:r>
              <a:rPr kumimoji="1" lang="zh-CN" altLang="en-US" sz="1800" kern="1200" dirty="0">
                <a:solidFill>
                  <a:srgbClr val="3D3D3D"/>
                </a:solidFill>
                <a:latin typeface="Gill Sans MT"/>
                <a:ea typeface="华文中宋"/>
                <a:cs typeface="+mn-cs"/>
              </a:rPr>
              <a:t>作用：一般根据电网最大运行方式的短路电流值校验所选用的电器设备的稳定性</a:t>
            </a:r>
            <a:endParaRPr kumimoji="1" lang="en-US" altLang="zh-CN" sz="1800" kern="1200" dirty="0">
              <a:solidFill>
                <a:srgbClr val="3D3D3D"/>
              </a:solidFill>
              <a:latin typeface="Gill Sans MT"/>
              <a:ea typeface="华文中宋"/>
              <a:cs typeface="+mn-cs"/>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0" name="图片 168"/>
          <p:cNvPicPr>
            <a:picLocks noChangeAspect="1"/>
          </p:cNvPicPr>
          <p:nvPr/>
        </p:nvPicPr>
        <p:blipFill rotWithShape="1">
          <a:blip r:embed="rId3" cstate="screen"/>
          <a:srcRect r="-28"/>
          <a:stretch>
            <a:fillRect/>
          </a:stretch>
        </p:blipFill>
        <p:spPr>
          <a:xfrm flipH="1">
            <a:off x="5599367" y="-1"/>
            <a:ext cx="3326355" cy="995307"/>
          </a:xfrm>
          <a:prstGeom prst="rect">
            <a:avLst/>
          </a:prstGeom>
        </p:spPr>
      </p:pic>
      <p:pic>
        <p:nvPicPr>
          <p:cNvPr id="111" name="图片 14"/>
          <p:cNvPicPr>
            <a:picLocks noChangeAspect="1"/>
          </p:cNvPicPr>
          <p:nvPr/>
        </p:nvPicPr>
        <p:blipFill rotWithShape="1">
          <a:blip r:embed="rId4" cstate="screen"/>
          <a:srcRect/>
          <a:stretch>
            <a:fillRect/>
          </a:stretch>
        </p:blipFill>
        <p:spPr>
          <a:xfrm>
            <a:off x="8891533" y="0"/>
            <a:ext cx="3326355" cy="973859"/>
          </a:xfrm>
          <a:prstGeom prst="rect">
            <a:avLst/>
          </a:prstGeom>
        </p:spPr>
      </p:pic>
      <p:sp>
        <p:nvSpPr>
          <p:cNvPr id="112" name="矩形 77"/>
          <p:cNvSpPr/>
          <p:nvPr/>
        </p:nvSpPr>
        <p:spPr>
          <a:xfrm>
            <a:off x="600" y="0"/>
            <a:ext cx="12217288" cy="995306"/>
          </a:xfrm>
          <a:prstGeom prst="rect">
            <a:avLst/>
          </a:prstGeom>
          <a:gradFill flip="none" rotWithShape="1">
            <a:gsLst>
              <a:gs pos="54501">
                <a:srgbClr val="580C6E"/>
              </a:gs>
              <a:gs pos="73000">
                <a:srgbClr val="61106A">
                  <a:alpha val="90000"/>
                </a:srgbClr>
              </a:gs>
              <a:gs pos="84000">
                <a:srgbClr val="952064">
                  <a:alpha val="46000"/>
                </a:srgbClr>
              </a:gs>
              <a:gs pos="34845">
                <a:srgbClr val="580C6E"/>
              </a:gs>
              <a:gs pos="0">
                <a:srgbClr val="580C6E">
                  <a:lumMod val="100000"/>
                </a:srgbClr>
              </a:gs>
              <a:gs pos="100000">
                <a:srgbClr val="AC2761"/>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pic>
        <p:nvPicPr>
          <p:cNvPr id="113" name="图片 169"/>
          <p:cNvPicPr>
            <a:picLocks noChangeAspect="1"/>
          </p:cNvPicPr>
          <p:nvPr/>
        </p:nvPicPr>
        <p:blipFill>
          <a:blip r:embed="rId5" cstate="screen">
            <a:lum bright="70000" contrast="-70000"/>
            <a:extLst>
              <a:ext uri="{BEBA8EAE-BF5A-486C-A8C5-ECC9F3942E4B}">
                <a14:imgProps xmlns:a14="http://schemas.microsoft.com/office/drawing/2010/main">
                  <a14:imgLayer r:embed="rId6">
                    <a14:imgEffect>
                      <a14:brightnessContrast bright="12000" contrast="-40000"/>
                    </a14:imgEffect>
                    <a14:imgEffect>
                      <a14:saturation sat="0"/>
                    </a14:imgEffect>
                    <a14:imgEffect>
                      <a14:sharpenSoften amount="-50000"/>
                    </a14:imgEffect>
                  </a14:imgLayer>
                </a14:imgProps>
              </a:ext>
            </a:extLst>
          </a:blip>
          <a:stretch>
            <a:fillRect/>
          </a:stretch>
        </p:blipFill>
        <p:spPr>
          <a:xfrm>
            <a:off x="259241" y="125580"/>
            <a:ext cx="747562" cy="778934"/>
          </a:xfrm>
          <a:prstGeom prst="rect">
            <a:avLst/>
          </a:prstGeom>
          <a:ln>
            <a:solidFill>
              <a:srgbClr val="580C6E"/>
            </a:solidFill>
          </a:ln>
        </p:spPr>
      </p:pic>
      <p:sp>
        <p:nvSpPr>
          <p:cNvPr id="114" name="文本框 174"/>
          <p:cNvSpPr txBox="1"/>
          <p:nvPr/>
        </p:nvSpPr>
        <p:spPr>
          <a:xfrm>
            <a:off x="1296156" y="191311"/>
            <a:ext cx="9766300" cy="645160"/>
          </a:xfrm>
          <a:prstGeom prst="rect">
            <a:avLst/>
          </a:prstGeom>
          <a:noFill/>
        </p:spPr>
        <p:txBody>
          <a:bodyPr wrap="square" rtlCol="0">
            <a:spAutoFit/>
          </a:bodyPr>
          <a:lstStyle/>
          <a:p>
            <a:pPr marL="0" lvl="0" algn="l" defTabSz="914400">
              <a:lnSpc>
                <a:spcPct val="100000"/>
              </a:lnSpc>
              <a:defRPr sz="1800">
                <a:solidFill>
                  <a:schemeClr val="tx1">
                    <a:alpha val="100000"/>
                  </a:schemeClr>
                </a:solidFill>
                <a:latin typeface="Arial" panose="020B0604020202020204"/>
                <a:ea typeface="微软雅黑" panose="020B0503020204020204" charset="-122"/>
                <a:cs typeface="+mn-cs"/>
              </a:defRPr>
            </a:pPr>
            <a:r>
              <a:rPr lang="zh-CN" altLang="en-US" sz="3600" b="1" i="0" u="none" strike="noStrike">
                <a:solidFill>
                  <a:schemeClr val="bg1">
                    <a:alpha val="100000"/>
                  </a:schemeClr>
                </a:solidFill>
                <a:latin typeface="Arial" panose="020B0604020202020204"/>
                <a:ea typeface="微软雅黑" panose="020B0503020204020204" charset="-122"/>
                <a:cs typeface="微软雅黑" panose="020B0503020204020204" charset="-122"/>
                <a:sym typeface="Arial" panose="020B0604020202020204"/>
              </a:rPr>
              <a:t>电力系统运行的核心内容</a:t>
            </a:r>
            <a:r>
              <a:rPr lang="en-US" altLang="zh-CN" sz="3600" b="1" i="0" u="none" strike="noStrike">
                <a:solidFill>
                  <a:schemeClr val="bg1">
                    <a:alpha val="100000"/>
                  </a:schemeClr>
                </a:solidFill>
                <a:latin typeface="Arial" panose="020B0604020202020204"/>
                <a:ea typeface="微软雅黑" panose="020B0503020204020204" charset="-122"/>
                <a:cs typeface="微软雅黑" panose="020B0503020204020204" charset="-122"/>
                <a:sym typeface="Arial" panose="020B0604020202020204"/>
              </a:rPr>
              <a:t>—</a:t>
            </a:r>
            <a:r>
              <a:rPr lang="zh-CN" altLang="en-US" sz="3600" b="1" i="0" u="none" strike="noStrike">
                <a:solidFill>
                  <a:schemeClr val="bg1">
                    <a:alpha val="100000"/>
                  </a:schemeClr>
                </a:solidFill>
                <a:latin typeface="Arial" panose="020B0604020202020204"/>
                <a:ea typeface="微软雅黑" panose="020B0503020204020204" charset="-122"/>
                <a:cs typeface="微软雅黑" panose="020B0503020204020204" charset="-122"/>
                <a:sym typeface="Arial" panose="020B0604020202020204"/>
              </a:rPr>
              <a:t>关注的问题</a:t>
            </a:r>
          </a:p>
        </p:txBody>
      </p:sp>
      <p:sp>
        <p:nvSpPr>
          <p:cNvPr id="115" name="灯片编号占位符 2"/>
          <p:cNvSpPr>
            <a:spLocks noGrp="1"/>
          </p:cNvSpPr>
          <p:nvPr>
            <p:ph type="sldNum" sz="quarter" idx="12"/>
          </p:nvPr>
        </p:nvSpPr>
        <p:spPr>
          <a:xfrm>
            <a:off x="9325779" y="6057963"/>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4C7EE5D8-6200-46CA-A960-1DA5B550D24A}" type="slidenum">
              <a:rPr/>
              <a:t>15</a:t>
            </a:fld>
            <a:endParaRPr kumimoji="0" lang="zh-CN" altLang="en-US" sz="1200" b="1" i="0" u="none" strike="noStrike" kern="1200" cap="none" spc="0" normalizeH="0" baseline="0" noProof="0" dirty="0">
              <a:ln>
                <a:noFill/>
              </a:ln>
              <a:solidFill>
                <a:prstClr val="black">
                  <a:tint val="75000"/>
                </a:prstClr>
              </a:solidFill>
              <a:effectLst/>
              <a:uLnTx/>
              <a:uFillTx/>
              <a:latin typeface="HelveticaExt-Normal"/>
              <a:ea typeface="OPPOSans B"/>
              <a:cs typeface="+mn-cs"/>
            </a:endParaRPr>
          </a:p>
        </p:txBody>
      </p:sp>
      <p:sp>
        <p:nvSpPr>
          <p:cNvPr id="116" name="文本框 115"/>
          <p:cNvSpPr txBox="1"/>
          <p:nvPr/>
        </p:nvSpPr>
        <p:spPr>
          <a:xfrm>
            <a:off x="678180" y="1206500"/>
            <a:ext cx="5710555" cy="1139825"/>
          </a:xfrm>
          <a:prstGeom prst="rect">
            <a:avLst/>
          </a:prstGeom>
          <a:ln w="6350">
            <a:prstDash val="solid"/>
          </a:ln>
        </p:spPr>
        <p:txBody>
          <a:bodyPr wrap="none">
            <a:noAutofit/>
          </a:bodyPr>
          <a:lstStyle/>
          <a:p>
            <a:r>
              <a:rPr sz="2400" b="1"/>
              <a:t>一、平衡</a:t>
            </a:r>
          </a:p>
          <a:p>
            <a:r>
              <a:rPr lang="zh-CN"/>
              <a:t>目标：电源侧与负荷侧的电力电量平衡</a:t>
            </a:r>
          </a:p>
          <a:p>
            <a:r>
              <a:rPr lang="zh-CN"/>
              <a:t>措施：负荷预测、储能、跨区域协调、区域供电富裕度</a:t>
            </a:r>
          </a:p>
        </p:txBody>
      </p:sp>
      <p:sp>
        <p:nvSpPr>
          <p:cNvPr id="117" name="文本框 116"/>
          <p:cNvSpPr txBox="1"/>
          <p:nvPr/>
        </p:nvSpPr>
        <p:spPr>
          <a:xfrm>
            <a:off x="669290" y="2353310"/>
            <a:ext cx="5855970" cy="1159510"/>
          </a:xfrm>
          <a:prstGeom prst="rect">
            <a:avLst/>
          </a:prstGeom>
          <a:ln w="6350">
            <a:prstDash val="solid"/>
          </a:ln>
        </p:spPr>
        <p:txBody>
          <a:bodyPr wrap="none">
            <a:noAutofit/>
          </a:bodyPr>
          <a:lstStyle/>
          <a:p>
            <a:pPr algn="l"/>
            <a:r>
              <a:rPr sz="2400" b="1"/>
              <a:t>二、稳定</a:t>
            </a:r>
          </a:p>
          <a:p>
            <a:pPr algn="l"/>
            <a:r>
              <a:rPr lang="zh-CN" sz="1800"/>
              <a:t>目标：在电压、频率、波形、三相平衡等方面保障电能质量</a:t>
            </a:r>
          </a:p>
          <a:p>
            <a:pPr algn="l"/>
            <a:r>
              <a:rPr lang="zh-CN" sz="1800"/>
              <a:t>措施：无功补偿、有功控制、减载调频、削峰填谷、负荷动态规划、配电网络重构</a:t>
            </a:r>
          </a:p>
        </p:txBody>
      </p:sp>
      <p:sp>
        <p:nvSpPr>
          <p:cNvPr id="118" name="文本框 117"/>
          <p:cNvSpPr txBox="1"/>
          <p:nvPr/>
        </p:nvSpPr>
        <p:spPr>
          <a:xfrm>
            <a:off x="677545" y="3519805"/>
            <a:ext cx="7047230" cy="1026160"/>
          </a:xfrm>
          <a:prstGeom prst="rect">
            <a:avLst/>
          </a:prstGeom>
          <a:ln w="6350">
            <a:prstDash val="solid"/>
          </a:ln>
        </p:spPr>
        <p:txBody>
          <a:bodyPr wrap="none">
            <a:noAutofit/>
          </a:bodyPr>
          <a:lstStyle/>
          <a:p>
            <a:r>
              <a:rPr sz="2400" b="1"/>
              <a:t>三、安全</a:t>
            </a:r>
          </a:p>
          <a:p>
            <a:r>
              <a:rPr lang="zh-CN"/>
              <a:t>目标：避免停电事件、减少连锁反应</a:t>
            </a:r>
          </a:p>
          <a:p>
            <a:r>
              <a:rPr lang="zh-CN" altLang="en-US"/>
              <a:t>措施：</a:t>
            </a:r>
            <a:r>
              <a:rPr lang="en-US" altLang="zh-CN"/>
              <a:t>N-1</a:t>
            </a:r>
            <a:r>
              <a:rPr lang="zh-CN" altLang="en-US"/>
              <a:t>安全准则、设备定期检修、设备的投切、自动解列</a:t>
            </a:r>
          </a:p>
        </p:txBody>
      </p:sp>
      <p:sp>
        <p:nvSpPr>
          <p:cNvPr id="119" name="文本框 118"/>
          <p:cNvSpPr txBox="1"/>
          <p:nvPr/>
        </p:nvSpPr>
        <p:spPr>
          <a:xfrm>
            <a:off x="678009" y="4652390"/>
            <a:ext cx="3383280" cy="1014730"/>
          </a:xfrm>
          <a:prstGeom prst="rect">
            <a:avLst/>
          </a:prstGeom>
          <a:ln w="6350">
            <a:prstDash val="solid"/>
          </a:ln>
        </p:spPr>
        <p:txBody>
          <a:bodyPr wrap="none">
            <a:spAutoFit/>
          </a:bodyPr>
          <a:lstStyle/>
          <a:p>
            <a:r>
              <a:rPr sz="2400" b="1"/>
              <a:t>四、经济</a:t>
            </a:r>
          </a:p>
          <a:p>
            <a:r>
              <a:rPr lang="zh-CN"/>
              <a:t>目标：提高效率、降低成本</a:t>
            </a:r>
          </a:p>
          <a:p>
            <a:r>
              <a:rPr lang="zh-CN"/>
              <a:t>措施：降低网损、平坦负荷曲线</a:t>
            </a:r>
          </a:p>
        </p:txBody>
      </p:sp>
      <p:sp>
        <p:nvSpPr>
          <p:cNvPr id="120" name="文本框 119"/>
          <p:cNvSpPr txBox="1"/>
          <p:nvPr/>
        </p:nvSpPr>
        <p:spPr>
          <a:xfrm>
            <a:off x="677545" y="5868035"/>
            <a:ext cx="9658985" cy="845185"/>
          </a:xfrm>
          <a:prstGeom prst="rect">
            <a:avLst/>
          </a:prstGeom>
          <a:ln w="6350">
            <a:prstDash val="solid"/>
          </a:ln>
        </p:spPr>
        <p:txBody>
          <a:bodyPr wrap="square">
            <a:noAutofit/>
          </a:bodyPr>
          <a:lstStyle/>
          <a:p>
            <a:r>
              <a:rPr sz="2400" b="1"/>
              <a:t>五、绿色</a:t>
            </a:r>
          </a:p>
          <a:p>
            <a:r>
              <a:rPr lang="zh-CN"/>
              <a:t>新型电力系统在运行方式方面带来的新变化与新挑战</a:t>
            </a:r>
          </a:p>
        </p:txBody>
      </p:sp>
      <p:grpSp>
        <p:nvGrpSpPr>
          <p:cNvPr id="121" name="组合 2" descr="7b0a202020202274657874626f78223a2022220a7d0a"/>
          <p:cNvGrpSpPr/>
          <p:nvPr/>
        </p:nvGrpSpPr>
        <p:grpSpPr>
          <a:xfrm>
            <a:off x="7015480" y="988060"/>
            <a:ext cx="5204235" cy="1740535"/>
            <a:chOff x="5877" y="3792"/>
            <a:chExt cx="7682" cy="3168"/>
          </a:xfrm>
        </p:grpSpPr>
        <p:grpSp>
          <p:nvGrpSpPr>
            <p:cNvPr id="122" name="图形 91"/>
            <p:cNvGrpSpPr/>
            <p:nvPr/>
          </p:nvGrpSpPr>
          <p:grpSpPr>
            <a:xfrm>
              <a:off x="5877" y="3792"/>
              <a:ext cx="7448" cy="3168"/>
              <a:chOff x="3731894" y="2408223"/>
              <a:chExt cx="4729507" cy="2011758"/>
            </a:xfrm>
            <a:solidFill>
              <a:srgbClr val="000000"/>
            </a:solidFill>
          </p:grpSpPr>
          <p:sp>
            <p:nvSpPr>
              <p:cNvPr id="123" name="任意多边形: 形状 93"/>
              <p:cNvSpPr/>
              <p:nvPr/>
            </p:nvSpPr>
            <p:spPr>
              <a:xfrm>
                <a:off x="3731894" y="2542207"/>
                <a:ext cx="4729507" cy="1751311"/>
              </a:xfrm>
              <a:custGeom>
                <a:avLst/>
                <a:gdLst>
                  <a:gd name="connsiteX0" fmla="*/ 4723031 w 4729507"/>
                  <a:gd name="connsiteY0" fmla="*/ 1134771 h 2265656"/>
                  <a:gd name="connsiteX1" fmla="*/ 4675101 w 4729507"/>
                  <a:gd name="connsiteY1" fmla="*/ 1092023 h 2265656"/>
                  <a:gd name="connsiteX2" fmla="*/ 4647897 w 4729507"/>
                  <a:gd name="connsiteY2" fmla="*/ 1033730 h 2265656"/>
                  <a:gd name="connsiteX3" fmla="*/ 4646602 w 4729507"/>
                  <a:gd name="connsiteY3" fmla="*/ 970256 h 2265656"/>
                  <a:gd name="connsiteX4" fmla="*/ 4671215 w 4729507"/>
                  <a:gd name="connsiteY4" fmla="*/ 911962 h 2265656"/>
                  <a:gd name="connsiteX5" fmla="*/ 4673805 w 4729507"/>
                  <a:gd name="connsiteY5" fmla="*/ 908076 h 2265656"/>
                  <a:gd name="connsiteX6" fmla="*/ 4671215 w 4729507"/>
                  <a:gd name="connsiteY6" fmla="*/ 902895 h 2265656"/>
                  <a:gd name="connsiteX7" fmla="*/ 4671215 w 4729507"/>
                  <a:gd name="connsiteY7" fmla="*/ 902895 h 2265656"/>
                  <a:gd name="connsiteX8" fmla="*/ 4668624 w 4729507"/>
                  <a:gd name="connsiteY8" fmla="*/ 896418 h 2265656"/>
                  <a:gd name="connsiteX9" fmla="*/ 4662147 w 4729507"/>
                  <a:gd name="connsiteY9" fmla="*/ 897713 h 2265656"/>
                  <a:gd name="connsiteX10" fmla="*/ 4619399 w 4729507"/>
                  <a:gd name="connsiteY10" fmla="*/ 900304 h 2265656"/>
                  <a:gd name="connsiteX11" fmla="*/ 4577946 w 4729507"/>
                  <a:gd name="connsiteY11" fmla="*/ 891236 h 2265656"/>
                  <a:gd name="connsiteX12" fmla="*/ 4510585 w 4729507"/>
                  <a:gd name="connsiteY12" fmla="*/ 840715 h 2265656"/>
                  <a:gd name="connsiteX13" fmla="*/ 4489859 w 4729507"/>
                  <a:gd name="connsiteY13" fmla="*/ 803149 h 2265656"/>
                  <a:gd name="connsiteX14" fmla="*/ 4480791 w 4729507"/>
                  <a:gd name="connsiteY14" fmla="*/ 761696 h 2265656"/>
                  <a:gd name="connsiteX15" fmla="*/ 4498926 w 4729507"/>
                  <a:gd name="connsiteY15" fmla="*/ 681381 h 2265656"/>
                  <a:gd name="connsiteX16" fmla="*/ 4509290 w 4729507"/>
                  <a:gd name="connsiteY16" fmla="*/ 661950 h 2265656"/>
                  <a:gd name="connsiteX17" fmla="*/ 4485972 w 4729507"/>
                  <a:gd name="connsiteY17" fmla="*/ 659359 h 2265656"/>
                  <a:gd name="connsiteX18" fmla="*/ 4313684 w 4729507"/>
                  <a:gd name="connsiteY18" fmla="*/ 591998 h 2265656"/>
                  <a:gd name="connsiteX19" fmla="*/ 4217825 w 4729507"/>
                  <a:gd name="connsiteY19" fmla="*/ 471526 h 2265656"/>
                  <a:gd name="connsiteX20" fmla="*/ 4298139 w 4729507"/>
                  <a:gd name="connsiteY20" fmla="*/ 409347 h 2265656"/>
                  <a:gd name="connsiteX21" fmla="*/ 4469132 w 4729507"/>
                  <a:gd name="connsiteY21" fmla="*/ 312192 h 2265656"/>
                  <a:gd name="connsiteX22" fmla="*/ 4660851 w 4729507"/>
                  <a:gd name="connsiteY22" fmla="*/ 256489 h 2265656"/>
                  <a:gd name="connsiteX23" fmla="*/ 4454883 w 4729507"/>
                  <a:gd name="connsiteY23" fmla="*/ 275920 h 2265656"/>
                  <a:gd name="connsiteX24" fmla="*/ 4268345 w 4729507"/>
                  <a:gd name="connsiteY24" fmla="*/ 369189 h 2265656"/>
                  <a:gd name="connsiteX25" fmla="*/ 4191916 w 4729507"/>
                  <a:gd name="connsiteY25" fmla="*/ 431369 h 2265656"/>
                  <a:gd name="connsiteX26" fmla="*/ 4184144 w 4729507"/>
                  <a:gd name="connsiteY26" fmla="*/ 427482 h 2265656"/>
                  <a:gd name="connsiteX27" fmla="*/ 4180258 w 4729507"/>
                  <a:gd name="connsiteY27" fmla="*/ 424892 h 2265656"/>
                  <a:gd name="connsiteX28" fmla="*/ 4173781 w 4729507"/>
                  <a:gd name="connsiteY28" fmla="*/ 424892 h 2265656"/>
                  <a:gd name="connsiteX29" fmla="*/ 4128442 w 4729507"/>
                  <a:gd name="connsiteY29" fmla="*/ 426187 h 2265656"/>
                  <a:gd name="connsiteX30" fmla="*/ 4105124 w 4729507"/>
                  <a:gd name="connsiteY30" fmla="*/ 426187 h 2265656"/>
                  <a:gd name="connsiteX31" fmla="*/ 4081807 w 4729507"/>
                  <a:gd name="connsiteY31" fmla="*/ 426187 h 2265656"/>
                  <a:gd name="connsiteX32" fmla="*/ 4036468 w 4729507"/>
                  <a:gd name="connsiteY32" fmla="*/ 423596 h 2265656"/>
                  <a:gd name="connsiteX33" fmla="*/ 3991129 w 4729507"/>
                  <a:gd name="connsiteY33" fmla="*/ 418415 h 2265656"/>
                  <a:gd name="connsiteX34" fmla="*/ 3979471 w 4729507"/>
                  <a:gd name="connsiteY34" fmla="*/ 417119 h 2265656"/>
                  <a:gd name="connsiteX35" fmla="*/ 4024810 w 4729507"/>
                  <a:gd name="connsiteY35" fmla="*/ 339395 h 2265656"/>
                  <a:gd name="connsiteX36" fmla="*/ 4103829 w 4729507"/>
                  <a:gd name="connsiteY36" fmla="*/ 235763 h 2265656"/>
                  <a:gd name="connsiteX37" fmla="*/ 4125851 w 4729507"/>
                  <a:gd name="connsiteY37" fmla="*/ 211150 h 2265656"/>
                  <a:gd name="connsiteX38" fmla="*/ 4150463 w 4729507"/>
                  <a:gd name="connsiteY38" fmla="*/ 189129 h 2265656"/>
                  <a:gd name="connsiteX39" fmla="*/ 4162122 w 4729507"/>
                  <a:gd name="connsiteY39" fmla="*/ 177470 h 2265656"/>
                  <a:gd name="connsiteX40" fmla="*/ 4175076 w 4729507"/>
                  <a:gd name="connsiteY40" fmla="*/ 167107 h 2265656"/>
                  <a:gd name="connsiteX41" fmla="*/ 4200984 w 4729507"/>
                  <a:gd name="connsiteY41" fmla="*/ 145085 h 2265656"/>
                  <a:gd name="connsiteX42" fmla="*/ 4167304 w 4729507"/>
                  <a:gd name="connsiteY42" fmla="*/ 155448 h 2265656"/>
                  <a:gd name="connsiteX43" fmla="*/ 4150463 w 4729507"/>
                  <a:gd name="connsiteY43" fmla="*/ 161925 h 2265656"/>
                  <a:gd name="connsiteX44" fmla="*/ 4134919 w 4729507"/>
                  <a:gd name="connsiteY44" fmla="*/ 169698 h 2265656"/>
                  <a:gd name="connsiteX45" fmla="*/ 4103829 w 4729507"/>
                  <a:gd name="connsiteY45" fmla="*/ 186538 h 2265656"/>
                  <a:gd name="connsiteX46" fmla="*/ 4075330 w 4729507"/>
                  <a:gd name="connsiteY46" fmla="*/ 207264 h 2265656"/>
                  <a:gd name="connsiteX47" fmla="*/ 3980766 w 4729507"/>
                  <a:gd name="connsiteY47" fmla="*/ 313487 h 2265656"/>
                  <a:gd name="connsiteX48" fmla="*/ 3932836 w 4729507"/>
                  <a:gd name="connsiteY48" fmla="*/ 410642 h 2265656"/>
                  <a:gd name="connsiteX49" fmla="*/ 3813659 w 4729507"/>
                  <a:gd name="connsiteY49" fmla="*/ 374371 h 2265656"/>
                  <a:gd name="connsiteX50" fmla="*/ 3653030 w 4729507"/>
                  <a:gd name="connsiteY50" fmla="*/ 288874 h 2265656"/>
                  <a:gd name="connsiteX51" fmla="*/ 3517013 w 4729507"/>
                  <a:gd name="connsiteY51" fmla="*/ 168402 h 2265656"/>
                  <a:gd name="connsiteX52" fmla="*/ 3505354 w 4729507"/>
                  <a:gd name="connsiteY52" fmla="*/ 155448 h 2265656"/>
                  <a:gd name="connsiteX53" fmla="*/ 3488514 w 4729507"/>
                  <a:gd name="connsiteY53" fmla="*/ 161925 h 2265656"/>
                  <a:gd name="connsiteX54" fmla="*/ 3391359 w 4729507"/>
                  <a:gd name="connsiteY54" fmla="*/ 183947 h 2265656"/>
                  <a:gd name="connsiteX55" fmla="*/ 3291613 w 4729507"/>
                  <a:gd name="connsiteY55" fmla="*/ 176175 h 2265656"/>
                  <a:gd name="connsiteX56" fmla="*/ 3199639 w 4729507"/>
                  <a:gd name="connsiteY56" fmla="*/ 139903 h 2265656"/>
                  <a:gd name="connsiteX57" fmla="*/ 3121915 w 4729507"/>
                  <a:gd name="connsiteY57" fmla="*/ 77724 h 2265656"/>
                  <a:gd name="connsiteX58" fmla="*/ 3108961 w 4729507"/>
                  <a:gd name="connsiteY58" fmla="*/ 63475 h 2265656"/>
                  <a:gd name="connsiteX59" fmla="*/ 3090826 w 4729507"/>
                  <a:gd name="connsiteY59" fmla="*/ 71247 h 2265656"/>
                  <a:gd name="connsiteX60" fmla="*/ 2917242 w 4729507"/>
                  <a:gd name="connsiteY60" fmla="*/ 94564 h 2265656"/>
                  <a:gd name="connsiteX61" fmla="*/ 2755317 w 4729507"/>
                  <a:gd name="connsiteY61" fmla="*/ 27203 h 2265656"/>
                  <a:gd name="connsiteX62" fmla="*/ 2748840 w 4729507"/>
                  <a:gd name="connsiteY62" fmla="*/ 22022 h 2265656"/>
                  <a:gd name="connsiteX63" fmla="*/ 2741068 w 4729507"/>
                  <a:gd name="connsiteY63" fmla="*/ 20726 h 2265656"/>
                  <a:gd name="connsiteX64" fmla="*/ 2720341 w 4729507"/>
                  <a:gd name="connsiteY64" fmla="*/ 15545 h 2265656"/>
                  <a:gd name="connsiteX65" fmla="*/ 2712569 w 4729507"/>
                  <a:gd name="connsiteY65" fmla="*/ 15545 h 2265656"/>
                  <a:gd name="connsiteX66" fmla="*/ 2706092 w 4729507"/>
                  <a:gd name="connsiteY66" fmla="*/ 19431 h 2265656"/>
                  <a:gd name="connsiteX67" fmla="*/ 2545462 w 4729507"/>
                  <a:gd name="connsiteY67" fmla="*/ 51816 h 2265656"/>
                  <a:gd name="connsiteX68" fmla="*/ 2388719 w 4729507"/>
                  <a:gd name="connsiteY68" fmla="*/ 5182 h 2265656"/>
                  <a:gd name="connsiteX69" fmla="*/ 2382242 w 4729507"/>
                  <a:gd name="connsiteY69" fmla="*/ 0 h 2265656"/>
                  <a:gd name="connsiteX70" fmla="*/ 2374469 w 4729507"/>
                  <a:gd name="connsiteY70" fmla="*/ 0 h 2265656"/>
                  <a:gd name="connsiteX71" fmla="*/ 2357629 w 4729507"/>
                  <a:gd name="connsiteY71" fmla="*/ 0 h 2265656"/>
                  <a:gd name="connsiteX72" fmla="*/ 2348561 w 4729507"/>
                  <a:gd name="connsiteY72" fmla="*/ 0 h 2265656"/>
                  <a:gd name="connsiteX73" fmla="*/ 2342084 w 4729507"/>
                  <a:gd name="connsiteY73" fmla="*/ 3886 h 2265656"/>
                  <a:gd name="connsiteX74" fmla="*/ 2276019 w 4729507"/>
                  <a:gd name="connsiteY74" fmla="*/ 25908 h 2265656"/>
                  <a:gd name="connsiteX75" fmla="*/ 2207363 w 4729507"/>
                  <a:gd name="connsiteY75" fmla="*/ 11659 h 2265656"/>
                  <a:gd name="connsiteX76" fmla="*/ 2190523 w 4729507"/>
                  <a:gd name="connsiteY76" fmla="*/ 2591 h 2265656"/>
                  <a:gd name="connsiteX77" fmla="*/ 2177569 w 4729507"/>
                  <a:gd name="connsiteY77" fmla="*/ 15545 h 2265656"/>
                  <a:gd name="connsiteX78" fmla="*/ 2076527 w 4729507"/>
                  <a:gd name="connsiteY78" fmla="*/ 86792 h 2265656"/>
                  <a:gd name="connsiteX79" fmla="*/ 1956055 w 4729507"/>
                  <a:gd name="connsiteY79" fmla="*/ 116586 h 2265656"/>
                  <a:gd name="connsiteX80" fmla="*/ 1832992 w 4729507"/>
                  <a:gd name="connsiteY80" fmla="*/ 102337 h 2265656"/>
                  <a:gd name="connsiteX81" fmla="*/ 1722883 w 4729507"/>
                  <a:gd name="connsiteY81" fmla="*/ 44044 h 2265656"/>
                  <a:gd name="connsiteX82" fmla="*/ 1716406 w 4729507"/>
                  <a:gd name="connsiteY82" fmla="*/ 38862 h 2265656"/>
                  <a:gd name="connsiteX83" fmla="*/ 1708633 w 4729507"/>
                  <a:gd name="connsiteY83" fmla="*/ 40157 h 2265656"/>
                  <a:gd name="connsiteX84" fmla="*/ 1696975 w 4729507"/>
                  <a:gd name="connsiteY84" fmla="*/ 41453 h 2265656"/>
                  <a:gd name="connsiteX85" fmla="*/ 1691793 w 4729507"/>
                  <a:gd name="connsiteY85" fmla="*/ 42748 h 2265656"/>
                  <a:gd name="connsiteX86" fmla="*/ 1687907 w 4729507"/>
                  <a:gd name="connsiteY86" fmla="*/ 45339 h 2265656"/>
                  <a:gd name="connsiteX87" fmla="*/ 1616660 w 4729507"/>
                  <a:gd name="connsiteY87" fmla="*/ 88087 h 2265656"/>
                  <a:gd name="connsiteX88" fmla="*/ 1537640 w 4729507"/>
                  <a:gd name="connsiteY88" fmla="*/ 112700 h 2265656"/>
                  <a:gd name="connsiteX89" fmla="*/ 1373125 w 4729507"/>
                  <a:gd name="connsiteY89" fmla="*/ 101041 h 2265656"/>
                  <a:gd name="connsiteX90" fmla="*/ 1369238 w 4729507"/>
                  <a:gd name="connsiteY90" fmla="*/ 99746 h 2265656"/>
                  <a:gd name="connsiteX91" fmla="*/ 1365352 w 4729507"/>
                  <a:gd name="connsiteY91" fmla="*/ 101041 h 2265656"/>
                  <a:gd name="connsiteX92" fmla="*/ 1349807 w 4729507"/>
                  <a:gd name="connsiteY92" fmla="*/ 103632 h 2265656"/>
                  <a:gd name="connsiteX93" fmla="*/ 1343330 w 4729507"/>
                  <a:gd name="connsiteY93" fmla="*/ 104928 h 2265656"/>
                  <a:gd name="connsiteX94" fmla="*/ 1339444 w 4729507"/>
                  <a:gd name="connsiteY94" fmla="*/ 111405 h 2265656"/>
                  <a:gd name="connsiteX95" fmla="*/ 1300582 w 4729507"/>
                  <a:gd name="connsiteY95" fmla="*/ 154153 h 2265656"/>
                  <a:gd name="connsiteX96" fmla="*/ 1248766 w 4729507"/>
                  <a:gd name="connsiteY96" fmla="*/ 178765 h 2265656"/>
                  <a:gd name="connsiteX97" fmla="*/ 1136066 w 4729507"/>
                  <a:gd name="connsiteY97" fmla="*/ 160630 h 2265656"/>
                  <a:gd name="connsiteX98" fmla="*/ 1130885 w 4729507"/>
                  <a:gd name="connsiteY98" fmla="*/ 158039 h 2265656"/>
                  <a:gd name="connsiteX99" fmla="*/ 1125703 w 4729507"/>
                  <a:gd name="connsiteY99" fmla="*/ 159334 h 2265656"/>
                  <a:gd name="connsiteX100" fmla="*/ 1112749 w 4729507"/>
                  <a:gd name="connsiteY100" fmla="*/ 163221 h 2265656"/>
                  <a:gd name="connsiteX101" fmla="*/ 1108863 w 4729507"/>
                  <a:gd name="connsiteY101" fmla="*/ 164516 h 2265656"/>
                  <a:gd name="connsiteX102" fmla="*/ 1106272 w 4729507"/>
                  <a:gd name="connsiteY102" fmla="*/ 167107 h 2265656"/>
                  <a:gd name="connsiteX103" fmla="*/ 1041502 w 4729507"/>
                  <a:gd name="connsiteY103" fmla="*/ 221514 h 2265656"/>
                  <a:gd name="connsiteX104" fmla="*/ 965073 w 4729507"/>
                  <a:gd name="connsiteY104" fmla="*/ 259080 h 2265656"/>
                  <a:gd name="connsiteX105" fmla="*/ 882168 w 4729507"/>
                  <a:gd name="connsiteY105" fmla="*/ 277216 h 2265656"/>
                  <a:gd name="connsiteX106" fmla="*/ 796671 w 4729507"/>
                  <a:gd name="connsiteY106" fmla="*/ 274625 h 2265656"/>
                  <a:gd name="connsiteX107" fmla="*/ 794081 w 4729507"/>
                  <a:gd name="connsiteY107" fmla="*/ 274625 h 2265656"/>
                  <a:gd name="connsiteX108" fmla="*/ 790194 w 4729507"/>
                  <a:gd name="connsiteY108" fmla="*/ 274625 h 2265656"/>
                  <a:gd name="connsiteX109" fmla="*/ 785013 w 4729507"/>
                  <a:gd name="connsiteY109" fmla="*/ 277216 h 2265656"/>
                  <a:gd name="connsiteX110" fmla="*/ 779831 w 4729507"/>
                  <a:gd name="connsiteY110" fmla="*/ 278511 h 2265656"/>
                  <a:gd name="connsiteX111" fmla="*/ 778536 w 4729507"/>
                  <a:gd name="connsiteY111" fmla="*/ 283693 h 2265656"/>
                  <a:gd name="connsiteX112" fmla="*/ 717652 w 4729507"/>
                  <a:gd name="connsiteY112" fmla="*/ 398984 h 2265656"/>
                  <a:gd name="connsiteX113" fmla="*/ 617906 w 4729507"/>
                  <a:gd name="connsiteY113" fmla="*/ 481889 h 2265656"/>
                  <a:gd name="connsiteX114" fmla="*/ 493548 w 4729507"/>
                  <a:gd name="connsiteY114" fmla="*/ 519456 h 2265656"/>
                  <a:gd name="connsiteX115" fmla="*/ 364008 w 4729507"/>
                  <a:gd name="connsiteY115" fmla="*/ 506502 h 2265656"/>
                  <a:gd name="connsiteX116" fmla="*/ 358826 w 4729507"/>
                  <a:gd name="connsiteY116" fmla="*/ 505206 h 2265656"/>
                  <a:gd name="connsiteX117" fmla="*/ 357531 w 4729507"/>
                  <a:gd name="connsiteY117" fmla="*/ 505206 h 2265656"/>
                  <a:gd name="connsiteX118" fmla="*/ 348463 w 4729507"/>
                  <a:gd name="connsiteY118" fmla="*/ 501320 h 2265656"/>
                  <a:gd name="connsiteX119" fmla="*/ 178765 w 4729507"/>
                  <a:gd name="connsiteY119" fmla="*/ 441732 h 2265656"/>
                  <a:gd name="connsiteX120" fmla="*/ 1295 w 4729507"/>
                  <a:gd name="connsiteY120" fmla="*/ 418415 h 2265656"/>
                  <a:gd name="connsiteX121" fmla="*/ 167107 w 4729507"/>
                  <a:gd name="connsiteY121" fmla="*/ 479298 h 2265656"/>
                  <a:gd name="connsiteX122" fmla="*/ 317373 w 4729507"/>
                  <a:gd name="connsiteY122" fmla="*/ 542773 h 2265656"/>
                  <a:gd name="connsiteX123" fmla="*/ 314782 w 4729507"/>
                  <a:gd name="connsiteY123" fmla="*/ 619202 h 2265656"/>
                  <a:gd name="connsiteX124" fmla="*/ 296647 w 4729507"/>
                  <a:gd name="connsiteY124" fmla="*/ 612725 h 2265656"/>
                  <a:gd name="connsiteX125" fmla="*/ 148971 w 4729507"/>
                  <a:gd name="connsiteY125" fmla="*/ 580340 h 2265656"/>
                  <a:gd name="connsiteX126" fmla="*/ 0 w 4729507"/>
                  <a:gd name="connsiteY126" fmla="*/ 588112 h 2265656"/>
                  <a:gd name="connsiteX127" fmla="*/ 143789 w 4729507"/>
                  <a:gd name="connsiteY127" fmla="*/ 617906 h 2265656"/>
                  <a:gd name="connsiteX128" fmla="*/ 281102 w 4729507"/>
                  <a:gd name="connsiteY128" fmla="*/ 658064 h 2265656"/>
                  <a:gd name="connsiteX129" fmla="*/ 305715 w 4729507"/>
                  <a:gd name="connsiteY129" fmla="*/ 667132 h 2265656"/>
                  <a:gd name="connsiteX130" fmla="*/ 305715 w 4729507"/>
                  <a:gd name="connsiteY130" fmla="*/ 668427 h 2265656"/>
                  <a:gd name="connsiteX131" fmla="*/ 244831 w 4729507"/>
                  <a:gd name="connsiteY131" fmla="*/ 783718 h 2265656"/>
                  <a:gd name="connsiteX132" fmla="*/ 147676 w 4729507"/>
                  <a:gd name="connsiteY132" fmla="*/ 869214 h 2265656"/>
                  <a:gd name="connsiteX133" fmla="*/ 25908 w 4729507"/>
                  <a:gd name="connsiteY133" fmla="*/ 913258 h 2265656"/>
                  <a:gd name="connsiteX134" fmla="*/ 18136 w 4729507"/>
                  <a:gd name="connsiteY134" fmla="*/ 914553 h 2265656"/>
                  <a:gd name="connsiteX135" fmla="*/ 15545 w 4729507"/>
                  <a:gd name="connsiteY135" fmla="*/ 922326 h 2265656"/>
                  <a:gd name="connsiteX136" fmla="*/ 7772 w 4729507"/>
                  <a:gd name="connsiteY136" fmla="*/ 949529 h 2265656"/>
                  <a:gd name="connsiteX137" fmla="*/ 5182 w 4729507"/>
                  <a:gd name="connsiteY137" fmla="*/ 957301 h 2265656"/>
                  <a:gd name="connsiteX138" fmla="*/ 11659 w 4729507"/>
                  <a:gd name="connsiteY138" fmla="*/ 962483 h 2265656"/>
                  <a:gd name="connsiteX139" fmla="*/ 81610 w 4729507"/>
                  <a:gd name="connsiteY139" fmla="*/ 1054457 h 2265656"/>
                  <a:gd name="connsiteX140" fmla="*/ 117881 w 4729507"/>
                  <a:gd name="connsiteY140" fmla="*/ 1163270 h 2265656"/>
                  <a:gd name="connsiteX141" fmla="*/ 116586 w 4729507"/>
                  <a:gd name="connsiteY141" fmla="*/ 1278561 h 2265656"/>
                  <a:gd name="connsiteX142" fmla="*/ 77724 w 4729507"/>
                  <a:gd name="connsiteY142" fmla="*/ 1386079 h 2265656"/>
                  <a:gd name="connsiteX143" fmla="*/ 72542 w 4729507"/>
                  <a:gd name="connsiteY143" fmla="*/ 1395147 h 2265656"/>
                  <a:gd name="connsiteX144" fmla="*/ 77724 w 4729507"/>
                  <a:gd name="connsiteY144" fmla="*/ 1404215 h 2265656"/>
                  <a:gd name="connsiteX145" fmla="*/ 77724 w 4729507"/>
                  <a:gd name="connsiteY145" fmla="*/ 1404215 h 2265656"/>
                  <a:gd name="connsiteX146" fmla="*/ 80315 w 4729507"/>
                  <a:gd name="connsiteY146" fmla="*/ 1408101 h 2265656"/>
                  <a:gd name="connsiteX147" fmla="*/ 85496 w 4729507"/>
                  <a:gd name="connsiteY147" fmla="*/ 1410692 h 2265656"/>
                  <a:gd name="connsiteX148" fmla="*/ 138608 w 4729507"/>
                  <a:gd name="connsiteY148" fmla="*/ 1454736 h 2265656"/>
                  <a:gd name="connsiteX149" fmla="*/ 164516 w 4729507"/>
                  <a:gd name="connsiteY149" fmla="*/ 1518210 h 2265656"/>
                  <a:gd name="connsiteX150" fmla="*/ 165811 w 4729507"/>
                  <a:gd name="connsiteY150" fmla="*/ 1523392 h 2265656"/>
                  <a:gd name="connsiteX151" fmla="*/ 169697 w 4729507"/>
                  <a:gd name="connsiteY151" fmla="*/ 1527278 h 2265656"/>
                  <a:gd name="connsiteX152" fmla="*/ 178765 w 4729507"/>
                  <a:gd name="connsiteY152" fmla="*/ 1537641 h 2265656"/>
                  <a:gd name="connsiteX153" fmla="*/ 185242 w 4729507"/>
                  <a:gd name="connsiteY153" fmla="*/ 1545414 h 2265656"/>
                  <a:gd name="connsiteX154" fmla="*/ 195605 w 4729507"/>
                  <a:gd name="connsiteY154" fmla="*/ 1544118 h 2265656"/>
                  <a:gd name="connsiteX155" fmla="*/ 274625 w 4729507"/>
                  <a:gd name="connsiteY155" fmla="*/ 1544118 h 2265656"/>
                  <a:gd name="connsiteX156" fmla="*/ 331623 w 4729507"/>
                  <a:gd name="connsiteY156" fmla="*/ 1555777 h 2265656"/>
                  <a:gd name="connsiteX157" fmla="*/ 260376 w 4729507"/>
                  <a:gd name="connsiteY157" fmla="*/ 1810971 h 2265656"/>
                  <a:gd name="connsiteX158" fmla="*/ 233172 w 4729507"/>
                  <a:gd name="connsiteY158" fmla="*/ 2095959 h 2265656"/>
                  <a:gd name="connsiteX159" fmla="*/ 231877 w 4729507"/>
                  <a:gd name="connsiteY159" fmla="*/ 2146480 h 2265656"/>
                  <a:gd name="connsiteX160" fmla="*/ 273330 w 4729507"/>
                  <a:gd name="connsiteY160" fmla="*/ 2117981 h 2265656"/>
                  <a:gd name="connsiteX161" fmla="*/ 401574 w 4729507"/>
                  <a:gd name="connsiteY161" fmla="*/ 2038961 h 2265656"/>
                  <a:gd name="connsiteX162" fmla="*/ 536296 w 4729507"/>
                  <a:gd name="connsiteY162" fmla="*/ 1969010 h 2265656"/>
                  <a:gd name="connsiteX163" fmla="*/ 674904 w 4729507"/>
                  <a:gd name="connsiteY163" fmla="*/ 1910717 h 2265656"/>
                  <a:gd name="connsiteX164" fmla="*/ 810921 w 4729507"/>
                  <a:gd name="connsiteY164" fmla="*/ 1869264 h 2265656"/>
                  <a:gd name="connsiteX165" fmla="*/ 1003935 w 4729507"/>
                  <a:gd name="connsiteY165" fmla="*/ 2019530 h 2265656"/>
                  <a:gd name="connsiteX166" fmla="*/ 1022071 w 4729507"/>
                  <a:gd name="connsiteY166" fmla="*/ 2049325 h 2265656"/>
                  <a:gd name="connsiteX167" fmla="*/ 1049275 w 4729507"/>
                  <a:gd name="connsiteY167" fmla="*/ 2027303 h 2265656"/>
                  <a:gd name="connsiteX168" fmla="*/ 1187882 w 4729507"/>
                  <a:gd name="connsiteY168" fmla="*/ 1962533 h 2265656"/>
                  <a:gd name="connsiteX169" fmla="*/ 1264311 w 4729507"/>
                  <a:gd name="connsiteY169" fmla="*/ 1956056 h 2265656"/>
                  <a:gd name="connsiteX170" fmla="*/ 1340740 w 4729507"/>
                  <a:gd name="connsiteY170" fmla="*/ 1966419 h 2265656"/>
                  <a:gd name="connsiteX171" fmla="*/ 1475461 w 4729507"/>
                  <a:gd name="connsiteY171" fmla="*/ 2037666 h 2265656"/>
                  <a:gd name="connsiteX172" fmla="*/ 1564844 w 4729507"/>
                  <a:gd name="connsiteY172" fmla="*/ 2160729 h 2265656"/>
                  <a:gd name="connsiteX173" fmla="*/ 1572616 w 4729507"/>
                  <a:gd name="connsiteY173" fmla="*/ 2177570 h 2265656"/>
                  <a:gd name="connsiteX174" fmla="*/ 1590752 w 4729507"/>
                  <a:gd name="connsiteY174" fmla="*/ 2180160 h 2265656"/>
                  <a:gd name="connsiteX175" fmla="*/ 1608888 w 4729507"/>
                  <a:gd name="connsiteY175" fmla="*/ 2182751 h 2265656"/>
                  <a:gd name="connsiteX176" fmla="*/ 1615365 w 4729507"/>
                  <a:gd name="connsiteY176" fmla="*/ 2184047 h 2265656"/>
                  <a:gd name="connsiteX177" fmla="*/ 1621842 w 4729507"/>
                  <a:gd name="connsiteY177" fmla="*/ 2182751 h 2265656"/>
                  <a:gd name="connsiteX178" fmla="*/ 1751382 w 4729507"/>
                  <a:gd name="connsiteY178" fmla="*/ 2174979 h 2265656"/>
                  <a:gd name="connsiteX179" fmla="*/ 1874445 w 4729507"/>
                  <a:gd name="connsiteY179" fmla="*/ 2217727 h 2265656"/>
                  <a:gd name="connsiteX180" fmla="*/ 1895171 w 4729507"/>
                  <a:gd name="connsiteY180" fmla="*/ 2229386 h 2265656"/>
                  <a:gd name="connsiteX181" fmla="*/ 1913307 w 4729507"/>
                  <a:gd name="connsiteY181" fmla="*/ 2213841 h 2265656"/>
                  <a:gd name="connsiteX182" fmla="*/ 2022120 w 4729507"/>
                  <a:gd name="connsiteY182" fmla="*/ 2150366 h 2265656"/>
                  <a:gd name="connsiteX183" fmla="*/ 2146479 w 4729507"/>
                  <a:gd name="connsiteY183" fmla="*/ 2132230 h 2265656"/>
                  <a:gd name="connsiteX184" fmla="*/ 2269542 w 4729507"/>
                  <a:gd name="connsiteY184" fmla="*/ 2162025 h 2265656"/>
                  <a:gd name="connsiteX185" fmla="*/ 2371879 w 4729507"/>
                  <a:gd name="connsiteY185" fmla="*/ 2235863 h 2265656"/>
                  <a:gd name="connsiteX186" fmla="*/ 2400377 w 4729507"/>
                  <a:gd name="connsiteY186" fmla="*/ 2265657 h 2265656"/>
                  <a:gd name="connsiteX187" fmla="*/ 2423695 w 4729507"/>
                  <a:gd name="connsiteY187" fmla="*/ 2231976 h 2265656"/>
                  <a:gd name="connsiteX188" fmla="*/ 2526031 w 4729507"/>
                  <a:gd name="connsiteY188" fmla="*/ 2177570 h 2265656"/>
                  <a:gd name="connsiteX189" fmla="*/ 2629663 w 4729507"/>
                  <a:gd name="connsiteY189" fmla="*/ 2229386 h 2265656"/>
                  <a:gd name="connsiteX190" fmla="*/ 2640026 w 4729507"/>
                  <a:gd name="connsiteY190" fmla="*/ 2243635 h 2265656"/>
                  <a:gd name="connsiteX191" fmla="*/ 2656867 w 4729507"/>
                  <a:gd name="connsiteY191" fmla="*/ 2242340 h 2265656"/>
                  <a:gd name="connsiteX192" fmla="*/ 2664639 w 4729507"/>
                  <a:gd name="connsiteY192" fmla="*/ 2242340 h 2265656"/>
                  <a:gd name="connsiteX193" fmla="*/ 2677593 w 4729507"/>
                  <a:gd name="connsiteY193" fmla="*/ 2241044 h 2265656"/>
                  <a:gd name="connsiteX194" fmla="*/ 2686661 w 4729507"/>
                  <a:gd name="connsiteY194" fmla="*/ 2231976 h 2265656"/>
                  <a:gd name="connsiteX195" fmla="*/ 2778634 w 4729507"/>
                  <a:gd name="connsiteY195" fmla="*/ 2164616 h 2265656"/>
                  <a:gd name="connsiteX196" fmla="*/ 2888743 w 4729507"/>
                  <a:gd name="connsiteY196" fmla="*/ 2132230 h 2265656"/>
                  <a:gd name="connsiteX197" fmla="*/ 3004034 w 4729507"/>
                  <a:gd name="connsiteY197" fmla="*/ 2138707 h 2265656"/>
                  <a:gd name="connsiteX198" fmla="*/ 3110257 w 4729507"/>
                  <a:gd name="connsiteY198" fmla="*/ 2184047 h 2265656"/>
                  <a:gd name="connsiteX199" fmla="*/ 3129688 w 4729507"/>
                  <a:gd name="connsiteY199" fmla="*/ 2197001 h 2265656"/>
                  <a:gd name="connsiteX200" fmla="*/ 3146528 w 4729507"/>
                  <a:gd name="connsiteY200" fmla="*/ 2181456 h 2265656"/>
                  <a:gd name="connsiteX201" fmla="*/ 3308453 w 4729507"/>
                  <a:gd name="connsiteY201" fmla="*/ 2063574 h 2265656"/>
                  <a:gd name="connsiteX202" fmla="*/ 3494991 w 4729507"/>
                  <a:gd name="connsiteY202" fmla="*/ 1989736 h 2265656"/>
                  <a:gd name="connsiteX203" fmla="*/ 3694483 w 4729507"/>
                  <a:gd name="connsiteY203" fmla="*/ 1966419 h 2265656"/>
                  <a:gd name="connsiteX204" fmla="*/ 3893974 w 4729507"/>
                  <a:gd name="connsiteY204" fmla="*/ 1994918 h 2265656"/>
                  <a:gd name="connsiteX205" fmla="*/ 3901747 w 4729507"/>
                  <a:gd name="connsiteY205" fmla="*/ 1997509 h 2265656"/>
                  <a:gd name="connsiteX206" fmla="*/ 3908224 w 4729507"/>
                  <a:gd name="connsiteY206" fmla="*/ 1994918 h 2265656"/>
                  <a:gd name="connsiteX207" fmla="*/ 3925064 w 4729507"/>
                  <a:gd name="connsiteY207" fmla="*/ 1988441 h 2265656"/>
                  <a:gd name="connsiteX208" fmla="*/ 3936722 w 4729507"/>
                  <a:gd name="connsiteY208" fmla="*/ 1983259 h 2265656"/>
                  <a:gd name="connsiteX209" fmla="*/ 3938018 w 4729507"/>
                  <a:gd name="connsiteY209" fmla="*/ 1970305 h 2265656"/>
                  <a:gd name="connsiteX210" fmla="*/ 3984652 w 4729507"/>
                  <a:gd name="connsiteY210" fmla="*/ 1842060 h 2265656"/>
                  <a:gd name="connsiteX211" fmla="*/ 4050718 w 4729507"/>
                  <a:gd name="connsiteY211" fmla="*/ 1893876 h 2265656"/>
                  <a:gd name="connsiteX212" fmla="*/ 4134919 w 4729507"/>
                  <a:gd name="connsiteY212" fmla="*/ 1984555 h 2265656"/>
                  <a:gd name="connsiteX213" fmla="*/ 4080512 w 4729507"/>
                  <a:gd name="connsiteY213" fmla="*/ 1866673 h 2265656"/>
                  <a:gd name="connsiteX214" fmla="*/ 4014446 w 4729507"/>
                  <a:gd name="connsiteY214" fmla="*/ 1801903 h 2265656"/>
                  <a:gd name="connsiteX215" fmla="*/ 4101238 w 4729507"/>
                  <a:gd name="connsiteY215" fmla="*/ 1730656 h 2265656"/>
                  <a:gd name="connsiteX216" fmla="*/ 4171190 w 4729507"/>
                  <a:gd name="connsiteY216" fmla="*/ 1700862 h 2265656"/>
                  <a:gd name="connsiteX217" fmla="*/ 4246323 w 4729507"/>
                  <a:gd name="connsiteY217" fmla="*/ 1689203 h 2265656"/>
                  <a:gd name="connsiteX218" fmla="*/ 4393999 w 4729507"/>
                  <a:gd name="connsiteY218" fmla="*/ 1717702 h 2265656"/>
                  <a:gd name="connsiteX219" fmla="*/ 4403067 w 4729507"/>
                  <a:gd name="connsiteY219" fmla="*/ 1721588 h 2265656"/>
                  <a:gd name="connsiteX220" fmla="*/ 4409544 w 4729507"/>
                  <a:gd name="connsiteY220" fmla="*/ 1716407 h 2265656"/>
                  <a:gd name="connsiteX221" fmla="*/ 4427679 w 4729507"/>
                  <a:gd name="connsiteY221" fmla="*/ 1700862 h 2265656"/>
                  <a:gd name="connsiteX222" fmla="*/ 4432861 w 4729507"/>
                  <a:gd name="connsiteY222" fmla="*/ 1696976 h 2265656"/>
                  <a:gd name="connsiteX223" fmla="*/ 4432861 w 4729507"/>
                  <a:gd name="connsiteY223" fmla="*/ 1690499 h 2265656"/>
                  <a:gd name="connsiteX224" fmla="*/ 4507994 w 4729507"/>
                  <a:gd name="connsiteY224" fmla="*/ 1494893 h 2265656"/>
                  <a:gd name="connsiteX225" fmla="*/ 4682873 w 4729507"/>
                  <a:gd name="connsiteY225" fmla="*/ 1375716 h 2265656"/>
                  <a:gd name="connsiteX226" fmla="*/ 4686759 w 4729507"/>
                  <a:gd name="connsiteY226" fmla="*/ 1374421 h 2265656"/>
                  <a:gd name="connsiteX227" fmla="*/ 4688055 w 4729507"/>
                  <a:gd name="connsiteY227" fmla="*/ 1370535 h 2265656"/>
                  <a:gd name="connsiteX228" fmla="*/ 4689350 w 4729507"/>
                  <a:gd name="connsiteY228" fmla="*/ 1365353 h 2265656"/>
                  <a:gd name="connsiteX229" fmla="*/ 4690646 w 4729507"/>
                  <a:gd name="connsiteY229" fmla="*/ 1361467 h 2265656"/>
                  <a:gd name="connsiteX230" fmla="*/ 4688055 w 4729507"/>
                  <a:gd name="connsiteY230" fmla="*/ 1357580 h 2265656"/>
                  <a:gd name="connsiteX231" fmla="*/ 4666033 w 4729507"/>
                  <a:gd name="connsiteY231" fmla="*/ 1304469 h 2265656"/>
                  <a:gd name="connsiteX232" fmla="*/ 4666033 w 4729507"/>
                  <a:gd name="connsiteY232" fmla="*/ 1246176 h 2265656"/>
                  <a:gd name="connsiteX233" fmla="*/ 4688055 w 4729507"/>
                  <a:gd name="connsiteY233" fmla="*/ 1191769 h 2265656"/>
                  <a:gd name="connsiteX234" fmla="*/ 4706190 w 4729507"/>
                  <a:gd name="connsiteY234" fmla="*/ 1168452 h 2265656"/>
                  <a:gd name="connsiteX235" fmla="*/ 4729508 w 4729507"/>
                  <a:gd name="connsiteY235" fmla="*/ 1147725 h 2265656"/>
                  <a:gd name="connsiteX236" fmla="*/ 4729508 w 4729507"/>
                  <a:gd name="connsiteY236" fmla="*/ 1138658 h 2265656"/>
                  <a:gd name="connsiteX237" fmla="*/ 4729508 w 4729507"/>
                  <a:gd name="connsiteY237" fmla="*/ 1137362 h 2265656"/>
                  <a:gd name="connsiteX238" fmla="*/ 4723031 w 4729507"/>
                  <a:gd name="connsiteY238" fmla="*/ 1134771 h 2265656"/>
                  <a:gd name="connsiteX239" fmla="*/ 4695827 w 4729507"/>
                  <a:gd name="connsiteY239" fmla="*/ 1161975 h 2265656"/>
                  <a:gd name="connsiteX240" fmla="*/ 4676396 w 4729507"/>
                  <a:gd name="connsiteY240" fmla="*/ 1185292 h 2265656"/>
                  <a:gd name="connsiteX241" fmla="*/ 4651784 w 4729507"/>
                  <a:gd name="connsiteY241" fmla="*/ 1242290 h 2265656"/>
                  <a:gd name="connsiteX242" fmla="*/ 4649193 w 4729507"/>
                  <a:gd name="connsiteY242" fmla="*/ 1304469 h 2265656"/>
                  <a:gd name="connsiteX243" fmla="*/ 4668624 w 4729507"/>
                  <a:gd name="connsiteY243" fmla="*/ 1358876 h 2265656"/>
                  <a:gd name="connsiteX244" fmla="*/ 4485972 w 4729507"/>
                  <a:gd name="connsiteY244" fmla="*/ 1476757 h 2265656"/>
                  <a:gd name="connsiteX245" fmla="*/ 4399181 w 4729507"/>
                  <a:gd name="connsiteY245" fmla="*/ 1677545 h 2265656"/>
                  <a:gd name="connsiteX246" fmla="*/ 4391408 w 4729507"/>
                  <a:gd name="connsiteY246" fmla="*/ 1684022 h 2265656"/>
                  <a:gd name="connsiteX247" fmla="*/ 4238551 w 4729507"/>
                  <a:gd name="connsiteY247" fmla="*/ 1652932 h 2265656"/>
                  <a:gd name="connsiteX248" fmla="*/ 4155645 w 4729507"/>
                  <a:gd name="connsiteY248" fmla="*/ 1663295 h 2265656"/>
                  <a:gd name="connsiteX249" fmla="*/ 4077921 w 4729507"/>
                  <a:gd name="connsiteY249" fmla="*/ 1694385 h 2265656"/>
                  <a:gd name="connsiteX250" fmla="*/ 3975584 w 4729507"/>
                  <a:gd name="connsiteY250" fmla="*/ 1775995 h 2265656"/>
                  <a:gd name="connsiteX251" fmla="*/ 3857703 w 4729507"/>
                  <a:gd name="connsiteY251" fmla="*/ 1724179 h 2265656"/>
                  <a:gd name="connsiteX252" fmla="*/ 3729458 w 4729507"/>
                  <a:gd name="connsiteY252" fmla="*/ 1708634 h 2265656"/>
                  <a:gd name="connsiteX253" fmla="*/ 3843454 w 4729507"/>
                  <a:gd name="connsiteY253" fmla="*/ 1760450 h 2265656"/>
                  <a:gd name="connsiteX254" fmla="*/ 3944495 w 4729507"/>
                  <a:gd name="connsiteY254" fmla="*/ 1814857 h 2265656"/>
                  <a:gd name="connsiteX255" fmla="*/ 3891383 w 4729507"/>
                  <a:gd name="connsiteY255" fmla="*/ 1944397 h 2265656"/>
                  <a:gd name="connsiteX256" fmla="*/ 3689301 w 4729507"/>
                  <a:gd name="connsiteY256" fmla="*/ 1913308 h 2265656"/>
                  <a:gd name="connsiteX257" fmla="*/ 3476855 w 4729507"/>
                  <a:gd name="connsiteY257" fmla="*/ 1934034 h 2265656"/>
                  <a:gd name="connsiteX258" fmla="*/ 3276068 w 4729507"/>
                  <a:gd name="connsiteY258" fmla="*/ 2009167 h 2265656"/>
                  <a:gd name="connsiteX259" fmla="*/ 3118029 w 4729507"/>
                  <a:gd name="connsiteY259" fmla="*/ 2117981 h 2265656"/>
                  <a:gd name="connsiteX260" fmla="*/ 3013102 w 4729507"/>
                  <a:gd name="connsiteY260" fmla="*/ 2075233 h 2265656"/>
                  <a:gd name="connsiteX261" fmla="*/ 2877085 w 4729507"/>
                  <a:gd name="connsiteY261" fmla="*/ 2066165 h 2265656"/>
                  <a:gd name="connsiteX262" fmla="*/ 2746249 w 4729507"/>
                  <a:gd name="connsiteY262" fmla="*/ 2103732 h 2265656"/>
                  <a:gd name="connsiteX263" fmla="*/ 2656867 w 4729507"/>
                  <a:gd name="connsiteY263" fmla="*/ 2164616 h 2265656"/>
                  <a:gd name="connsiteX264" fmla="*/ 2608937 w 4729507"/>
                  <a:gd name="connsiteY264" fmla="*/ 2129640 h 2265656"/>
                  <a:gd name="connsiteX265" fmla="*/ 2520850 w 4729507"/>
                  <a:gd name="connsiteY265" fmla="*/ 2108913 h 2265656"/>
                  <a:gd name="connsiteX266" fmla="*/ 2432762 w 4729507"/>
                  <a:gd name="connsiteY266" fmla="*/ 2130935 h 2265656"/>
                  <a:gd name="connsiteX267" fmla="*/ 2390014 w 4729507"/>
                  <a:gd name="connsiteY267" fmla="*/ 2162025 h 2265656"/>
                  <a:gd name="connsiteX268" fmla="*/ 2292859 w 4729507"/>
                  <a:gd name="connsiteY268" fmla="*/ 2097254 h 2265656"/>
                  <a:gd name="connsiteX269" fmla="*/ 2145184 w 4729507"/>
                  <a:gd name="connsiteY269" fmla="*/ 2060983 h 2265656"/>
                  <a:gd name="connsiteX270" fmla="*/ 1994917 w 4729507"/>
                  <a:gd name="connsiteY270" fmla="*/ 2083005 h 2265656"/>
                  <a:gd name="connsiteX271" fmla="*/ 1882217 w 4729507"/>
                  <a:gd name="connsiteY271" fmla="*/ 2143889 h 2265656"/>
                  <a:gd name="connsiteX272" fmla="*/ 1755268 w 4729507"/>
                  <a:gd name="connsiteY272" fmla="*/ 2103732 h 2265656"/>
                  <a:gd name="connsiteX273" fmla="*/ 1611478 w 4729507"/>
                  <a:gd name="connsiteY273" fmla="*/ 2111504 h 2265656"/>
                  <a:gd name="connsiteX274" fmla="*/ 1513028 w 4729507"/>
                  <a:gd name="connsiteY274" fmla="*/ 1984555 h 2265656"/>
                  <a:gd name="connsiteX275" fmla="*/ 1352398 w 4729507"/>
                  <a:gd name="connsiteY275" fmla="*/ 1900353 h 2265656"/>
                  <a:gd name="connsiteX276" fmla="*/ 1261720 w 4729507"/>
                  <a:gd name="connsiteY276" fmla="*/ 1888695 h 2265656"/>
                  <a:gd name="connsiteX277" fmla="*/ 1171042 w 4729507"/>
                  <a:gd name="connsiteY277" fmla="*/ 1897763 h 2265656"/>
                  <a:gd name="connsiteX278" fmla="*/ 1035025 w 4729507"/>
                  <a:gd name="connsiteY278" fmla="*/ 1957351 h 2265656"/>
                  <a:gd name="connsiteX279" fmla="*/ 952119 w 4729507"/>
                  <a:gd name="connsiteY279" fmla="*/ 1873150 h 2265656"/>
                  <a:gd name="connsiteX280" fmla="*/ 816102 w 4729507"/>
                  <a:gd name="connsiteY280" fmla="*/ 1807085 h 2265656"/>
                  <a:gd name="connsiteX281" fmla="*/ 808330 w 4729507"/>
                  <a:gd name="connsiteY281" fmla="*/ 1805789 h 2265656"/>
                  <a:gd name="connsiteX282" fmla="*/ 801853 w 4729507"/>
                  <a:gd name="connsiteY282" fmla="*/ 1807085 h 2265656"/>
                  <a:gd name="connsiteX283" fmla="*/ 651586 w 4729507"/>
                  <a:gd name="connsiteY283" fmla="*/ 1853719 h 2265656"/>
                  <a:gd name="connsiteX284" fmla="*/ 507797 w 4729507"/>
                  <a:gd name="connsiteY284" fmla="*/ 1915898 h 2265656"/>
                  <a:gd name="connsiteX285" fmla="*/ 370485 w 4729507"/>
                  <a:gd name="connsiteY285" fmla="*/ 1989736 h 2265656"/>
                  <a:gd name="connsiteX286" fmla="*/ 281102 w 4729507"/>
                  <a:gd name="connsiteY286" fmla="*/ 2045438 h 2265656"/>
                  <a:gd name="connsiteX287" fmla="*/ 303124 w 4729507"/>
                  <a:gd name="connsiteY287" fmla="*/ 1817448 h 2265656"/>
                  <a:gd name="connsiteX288" fmla="*/ 331623 w 4729507"/>
                  <a:gd name="connsiteY288" fmla="*/ 1681431 h 2265656"/>
                  <a:gd name="connsiteX289" fmla="*/ 374371 w 4729507"/>
                  <a:gd name="connsiteY289" fmla="*/ 1549300 h 2265656"/>
                  <a:gd name="connsiteX290" fmla="*/ 382143 w 4729507"/>
                  <a:gd name="connsiteY290" fmla="*/ 1528573 h 2265656"/>
                  <a:gd name="connsiteX291" fmla="*/ 361417 w 4729507"/>
                  <a:gd name="connsiteY291" fmla="*/ 1522096 h 2265656"/>
                  <a:gd name="connsiteX292" fmla="*/ 274625 w 4729507"/>
                  <a:gd name="connsiteY292" fmla="*/ 1503961 h 2265656"/>
                  <a:gd name="connsiteX293" fmla="*/ 196901 w 4729507"/>
                  <a:gd name="connsiteY293" fmla="*/ 1505256 h 2265656"/>
                  <a:gd name="connsiteX294" fmla="*/ 164516 w 4729507"/>
                  <a:gd name="connsiteY294" fmla="*/ 1432714 h 2265656"/>
                  <a:gd name="connsiteX295" fmla="*/ 111404 w 4729507"/>
                  <a:gd name="connsiteY295" fmla="*/ 1387375 h 2265656"/>
                  <a:gd name="connsiteX296" fmla="*/ 143789 w 4729507"/>
                  <a:gd name="connsiteY296" fmla="*/ 1283743 h 2265656"/>
                  <a:gd name="connsiteX297" fmla="*/ 143789 w 4729507"/>
                  <a:gd name="connsiteY297" fmla="*/ 1158089 h 2265656"/>
                  <a:gd name="connsiteX298" fmla="*/ 102337 w 4729507"/>
                  <a:gd name="connsiteY298" fmla="*/ 1040207 h 2265656"/>
                  <a:gd name="connsiteX299" fmla="*/ 31090 w 4729507"/>
                  <a:gd name="connsiteY299" fmla="*/ 948234 h 2265656"/>
                  <a:gd name="connsiteX300" fmla="*/ 34976 w 4729507"/>
                  <a:gd name="connsiteY300" fmla="*/ 936575 h 2265656"/>
                  <a:gd name="connsiteX301" fmla="*/ 156743 w 4729507"/>
                  <a:gd name="connsiteY301" fmla="*/ 889941 h 2265656"/>
                  <a:gd name="connsiteX302" fmla="*/ 260376 w 4729507"/>
                  <a:gd name="connsiteY302" fmla="*/ 797967 h 2265656"/>
                  <a:gd name="connsiteX303" fmla="*/ 323850 w 4729507"/>
                  <a:gd name="connsiteY303" fmla="*/ 676199 h 2265656"/>
                  <a:gd name="connsiteX304" fmla="*/ 406756 w 4729507"/>
                  <a:gd name="connsiteY304" fmla="*/ 718948 h 2265656"/>
                  <a:gd name="connsiteX305" fmla="*/ 522046 w 4729507"/>
                  <a:gd name="connsiteY305" fmla="*/ 805740 h 2265656"/>
                  <a:gd name="connsiteX306" fmla="*/ 430073 w 4729507"/>
                  <a:gd name="connsiteY306" fmla="*/ 686563 h 2265656"/>
                  <a:gd name="connsiteX307" fmla="*/ 335509 w 4729507"/>
                  <a:gd name="connsiteY307" fmla="*/ 626974 h 2265656"/>
                  <a:gd name="connsiteX308" fmla="*/ 339395 w 4729507"/>
                  <a:gd name="connsiteY308" fmla="*/ 551841 h 2265656"/>
                  <a:gd name="connsiteX309" fmla="*/ 404165 w 4729507"/>
                  <a:gd name="connsiteY309" fmla="*/ 585521 h 2265656"/>
                  <a:gd name="connsiteX310" fmla="*/ 476707 w 4729507"/>
                  <a:gd name="connsiteY310" fmla="*/ 630860 h 2265656"/>
                  <a:gd name="connsiteX311" fmla="*/ 601066 w 4729507"/>
                  <a:gd name="connsiteY311" fmla="*/ 751333 h 2265656"/>
                  <a:gd name="connsiteX312" fmla="*/ 502615 w 4729507"/>
                  <a:gd name="connsiteY312" fmla="*/ 601066 h 2265656"/>
                  <a:gd name="connsiteX313" fmla="*/ 430073 w 4729507"/>
                  <a:gd name="connsiteY313" fmla="*/ 545364 h 2265656"/>
                  <a:gd name="connsiteX314" fmla="*/ 417119 w 4729507"/>
                  <a:gd name="connsiteY314" fmla="*/ 537592 h 2265656"/>
                  <a:gd name="connsiteX315" fmla="*/ 496138 w 4729507"/>
                  <a:gd name="connsiteY315" fmla="*/ 538887 h 2265656"/>
                  <a:gd name="connsiteX316" fmla="*/ 628269 w 4729507"/>
                  <a:gd name="connsiteY316" fmla="*/ 498729 h 2265656"/>
                  <a:gd name="connsiteX317" fmla="*/ 734492 w 4729507"/>
                  <a:gd name="connsiteY317" fmla="*/ 411938 h 2265656"/>
                  <a:gd name="connsiteX318" fmla="*/ 797967 w 4729507"/>
                  <a:gd name="connsiteY318" fmla="*/ 296647 h 2265656"/>
                  <a:gd name="connsiteX319" fmla="*/ 883463 w 4729507"/>
                  <a:gd name="connsiteY319" fmla="*/ 300533 h 2265656"/>
                  <a:gd name="connsiteX320" fmla="*/ 972846 w 4729507"/>
                  <a:gd name="connsiteY320" fmla="*/ 283693 h 2265656"/>
                  <a:gd name="connsiteX321" fmla="*/ 1055752 w 4729507"/>
                  <a:gd name="connsiteY321" fmla="*/ 244831 h 2265656"/>
                  <a:gd name="connsiteX322" fmla="*/ 1124408 w 4729507"/>
                  <a:gd name="connsiteY322" fmla="*/ 190424 h 2265656"/>
                  <a:gd name="connsiteX323" fmla="*/ 1129589 w 4729507"/>
                  <a:gd name="connsiteY323" fmla="*/ 189129 h 2265656"/>
                  <a:gd name="connsiteX324" fmla="*/ 1259129 w 4729507"/>
                  <a:gd name="connsiteY324" fmla="*/ 209855 h 2265656"/>
                  <a:gd name="connsiteX325" fmla="*/ 1322604 w 4729507"/>
                  <a:gd name="connsiteY325" fmla="*/ 181356 h 2265656"/>
                  <a:gd name="connsiteX326" fmla="*/ 1365352 w 4729507"/>
                  <a:gd name="connsiteY326" fmla="*/ 136017 h 2265656"/>
                  <a:gd name="connsiteX327" fmla="*/ 1366648 w 4729507"/>
                  <a:gd name="connsiteY327" fmla="*/ 136017 h 2265656"/>
                  <a:gd name="connsiteX328" fmla="*/ 1544117 w 4729507"/>
                  <a:gd name="connsiteY328" fmla="*/ 151562 h 2265656"/>
                  <a:gd name="connsiteX329" fmla="*/ 1632205 w 4729507"/>
                  <a:gd name="connsiteY329" fmla="*/ 126949 h 2265656"/>
                  <a:gd name="connsiteX330" fmla="*/ 1707338 w 4729507"/>
                  <a:gd name="connsiteY330" fmla="*/ 85496 h 2265656"/>
                  <a:gd name="connsiteX331" fmla="*/ 1822629 w 4729507"/>
                  <a:gd name="connsiteY331" fmla="*/ 147676 h 2265656"/>
                  <a:gd name="connsiteX332" fmla="*/ 1962532 w 4729507"/>
                  <a:gd name="connsiteY332" fmla="*/ 167107 h 2265656"/>
                  <a:gd name="connsiteX333" fmla="*/ 2204772 w 4729507"/>
                  <a:gd name="connsiteY333" fmla="*/ 68656 h 2265656"/>
                  <a:gd name="connsiteX334" fmla="*/ 2282496 w 4729507"/>
                  <a:gd name="connsiteY334" fmla="*/ 81610 h 2265656"/>
                  <a:gd name="connsiteX335" fmla="*/ 2367992 w 4729507"/>
                  <a:gd name="connsiteY335" fmla="*/ 55702 h 2265656"/>
                  <a:gd name="connsiteX336" fmla="*/ 2370583 w 4729507"/>
                  <a:gd name="connsiteY336" fmla="*/ 55702 h 2265656"/>
                  <a:gd name="connsiteX337" fmla="*/ 2546758 w 4729507"/>
                  <a:gd name="connsiteY337" fmla="*/ 107518 h 2265656"/>
                  <a:gd name="connsiteX338" fmla="*/ 2726818 w 4729507"/>
                  <a:gd name="connsiteY338" fmla="*/ 73838 h 2265656"/>
                  <a:gd name="connsiteX339" fmla="*/ 2734591 w 4729507"/>
                  <a:gd name="connsiteY339" fmla="*/ 73838 h 2265656"/>
                  <a:gd name="connsiteX340" fmla="*/ 2816201 w 4729507"/>
                  <a:gd name="connsiteY340" fmla="*/ 120472 h 2265656"/>
                  <a:gd name="connsiteX341" fmla="*/ 2915947 w 4729507"/>
                  <a:gd name="connsiteY341" fmla="*/ 146380 h 2265656"/>
                  <a:gd name="connsiteX342" fmla="*/ 3101189 w 4729507"/>
                  <a:gd name="connsiteY342" fmla="*/ 124359 h 2265656"/>
                  <a:gd name="connsiteX343" fmla="*/ 3178913 w 4729507"/>
                  <a:gd name="connsiteY343" fmla="*/ 182652 h 2265656"/>
                  <a:gd name="connsiteX344" fmla="*/ 3286431 w 4729507"/>
                  <a:gd name="connsiteY344" fmla="*/ 224104 h 2265656"/>
                  <a:gd name="connsiteX345" fmla="*/ 3401722 w 4729507"/>
                  <a:gd name="connsiteY345" fmla="*/ 231877 h 2265656"/>
                  <a:gd name="connsiteX346" fmla="*/ 3497582 w 4729507"/>
                  <a:gd name="connsiteY346" fmla="*/ 211150 h 2265656"/>
                  <a:gd name="connsiteX347" fmla="*/ 3803296 w 4729507"/>
                  <a:gd name="connsiteY347" fmla="*/ 413233 h 2265656"/>
                  <a:gd name="connsiteX348" fmla="*/ 3926359 w 4729507"/>
                  <a:gd name="connsiteY348" fmla="*/ 448209 h 2265656"/>
                  <a:gd name="connsiteX349" fmla="*/ 3910814 w 4729507"/>
                  <a:gd name="connsiteY349" fmla="*/ 575158 h 2265656"/>
                  <a:gd name="connsiteX350" fmla="*/ 3965221 w 4729507"/>
                  <a:gd name="connsiteY350" fmla="*/ 454686 h 2265656"/>
                  <a:gd name="connsiteX351" fmla="*/ 3991129 w 4729507"/>
                  <a:gd name="connsiteY351" fmla="*/ 458572 h 2265656"/>
                  <a:gd name="connsiteX352" fmla="*/ 4039059 w 4729507"/>
                  <a:gd name="connsiteY352" fmla="*/ 462458 h 2265656"/>
                  <a:gd name="connsiteX353" fmla="*/ 4086989 w 4729507"/>
                  <a:gd name="connsiteY353" fmla="*/ 463754 h 2265656"/>
                  <a:gd name="connsiteX354" fmla="*/ 4110306 w 4729507"/>
                  <a:gd name="connsiteY354" fmla="*/ 463754 h 2265656"/>
                  <a:gd name="connsiteX355" fmla="*/ 4133623 w 4729507"/>
                  <a:gd name="connsiteY355" fmla="*/ 463754 h 2265656"/>
                  <a:gd name="connsiteX356" fmla="*/ 4164713 w 4729507"/>
                  <a:gd name="connsiteY356" fmla="*/ 462458 h 2265656"/>
                  <a:gd name="connsiteX357" fmla="*/ 4121965 w 4729507"/>
                  <a:gd name="connsiteY357" fmla="*/ 509093 h 2265656"/>
                  <a:gd name="connsiteX358" fmla="*/ 4010560 w 4729507"/>
                  <a:gd name="connsiteY358" fmla="*/ 681381 h 2265656"/>
                  <a:gd name="connsiteX359" fmla="*/ 4151759 w 4729507"/>
                  <a:gd name="connsiteY359" fmla="*/ 536296 h 2265656"/>
                  <a:gd name="connsiteX360" fmla="*/ 4194507 w 4729507"/>
                  <a:gd name="connsiteY360" fmla="*/ 497434 h 2265656"/>
                  <a:gd name="connsiteX361" fmla="*/ 4299435 w 4729507"/>
                  <a:gd name="connsiteY361" fmla="*/ 620497 h 2265656"/>
                  <a:gd name="connsiteX362" fmla="*/ 4469132 w 4729507"/>
                  <a:gd name="connsiteY362" fmla="*/ 689153 h 2265656"/>
                  <a:gd name="connsiteX363" fmla="*/ 4460064 w 4729507"/>
                  <a:gd name="connsiteY363" fmla="*/ 765582 h 2265656"/>
                  <a:gd name="connsiteX364" fmla="*/ 4471723 w 4729507"/>
                  <a:gd name="connsiteY364" fmla="*/ 813512 h 2265656"/>
                  <a:gd name="connsiteX365" fmla="*/ 4496336 w 4729507"/>
                  <a:gd name="connsiteY365" fmla="*/ 856260 h 2265656"/>
                  <a:gd name="connsiteX366" fmla="*/ 4575355 w 4729507"/>
                  <a:gd name="connsiteY366" fmla="*/ 911962 h 2265656"/>
                  <a:gd name="connsiteX367" fmla="*/ 4623285 w 4729507"/>
                  <a:gd name="connsiteY367" fmla="*/ 921030 h 2265656"/>
                  <a:gd name="connsiteX368" fmla="*/ 4653079 w 4729507"/>
                  <a:gd name="connsiteY368" fmla="*/ 919735 h 2265656"/>
                  <a:gd name="connsiteX369" fmla="*/ 4641420 w 4729507"/>
                  <a:gd name="connsiteY369" fmla="*/ 1037616 h 2265656"/>
                  <a:gd name="connsiteX370" fmla="*/ 4672510 w 4729507"/>
                  <a:gd name="connsiteY370" fmla="*/ 1098500 h 2265656"/>
                  <a:gd name="connsiteX371" fmla="*/ 4723031 w 4729507"/>
                  <a:gd name="connsiteY371" fmla="*/ 1139953 h 2265656"/>
                  <a:gd name="connsiteX372" fmla="*/ 4723031 w 4729507"/>
                  <a:gd name="connsiteY372" fmla="*/ 1143839 h 2265656"/>
                  <a:gd name="connsiteX373" fmla="*/ 4695827 w 4729507"/>
                  <a:gd name="connsiteY373" fmla="*/ 1161975 h 2265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Lst>
                <a:rect l="l" t="t" r="r" b="b"/>
                <a:pathLst>
                  <a:path w="4729507" h="2265656">
                    <a:moveTo>
                      <a:pt x="4723031" y="1134771"/>
                    </a:moveTo>
                    <a:cubicBezTo>
                      <a:pt x="4703600" y="1124408"/>
                      <a:pt x="4688055" y="1108863"/>
                      <a:pt x="4675101" y="1092023"/>
                    </a:cubicBezTo>
                    <a:cubicBezTo>
                      <a:pt x="4662147" y="1075183"/>
                      <a:pt x="4653079" y="1054457"/>
                      <a:pt x="4647897" y="1033730"/>
                    </a:cubicBezTo>
                    <a:cubicBezTo>
                      <a:pt x="4642716" y="1013004"/>
                      <a:pt x="4642716" y="990982"/>
                      <a:pt x="4646602" y="970256"/>
                    </a:cubicBezTo>
                    <a:cubicBezTo>
                      <a:pt x="4650488" y="949529"/>
                      <a:pt x="4659556" y="930098"/>
                      <a:pt x="4671215" y="911962"/>
                    </a:cubicBezTo>
                    <a:lnTo>
                      <a:pt x="4673805" y="908076"/>
                    </a:lnTo>
                    <a:lnTo>
                      <a:pt x="4671215" y="902895"/>
                    </a:lnTo>
                    <a:lnTo>
                      <a:pt x="4671215" y="902895"/>
                    </a:lnTo>
                    <a:lnTo>
                      <a:pt x="4668624" y="896418"/>
                    </a:lnTo>
                    <a:lnTo>
                      <a:pt x="4662147" y="897713"/>
                    </a:lnTo>
                    <a:cubicBezTo>
                      <a:pt x="4647897" y="900304"/>
                      <a:pt x="4633648" y="901599"/>
                      <a:pt x="4619399" y="900304"/>
                    </a:cubicBezTo>
                    <a:cubicBezTo>
                      <a:pt x="4605149" y="899008"/>
                      <a:pt x="4590900" y="896418"/>
                      <a:pt x="4577946" y="891236"/>
                    </a:cubicBezTo>
                    <a:cubicBezTo>
                      <a:pt x="4550742" y="880873"/>
                      <a:pt x="4527425" y="862737"/>
                      <a:pt x="4510585" y="840715"/>
                    </a:cubicBezTo>
                    <a:cubicBezTo>
                      <a:pt x="4501517" y="829057"/>
                      <a:pt x="4495040" y="816103"/>
                      <a:pt x="4489859" y="803149"/>
                    </a:cubicBezTo>
                    <a:cubicBezTo>
                      <a:pt x="4484677" y="790195"/>
                      <a:pt x="4482086" y="775945"/>
                      <a:pt x="4480791" y="761696"/>
                    </a:cubicBezTo>
                    <a:cubicBezTo>
                      <a:pt x="4478200" y="733197"/>
                      <a:pt x="4484677" y="705994"/>
                      <a:pt x="4498926" y="681381"/>
                    </a:cubicBezTo>
                    <a:lnTo>
                      <a:pt x="4509290" y="661950"/>
                    </a:lnTo>
                    <a:lnTo>
                      <a:pt x="4485972" y="659359"/>
                    </a:lnTo>
                    <a:cubicBezTo>
                      <a:pt x="4423793" y="654178"/>
                      <a:pt x="4362909" y="629565"/>
                      <a:pt x="4313684" y="591998"/>
                    </a:cubicBezTo>
                    <a:cubicBezTo>
                      <a:pt x="4272231" y="559613"/>
                      <a:pt x="4239846" y="518160"/>
                      <a:pt x="4217825" y="471526"/>
                    </a:cubicBezTo>
                    <a:cubicBezTo>
                      <a:pt x="4243733" y="449504"/>
                      <a:pt x="4270936" y="428778"/>
                      <a:pt x="4298139" y="409347"/>
                    </a:cubicBezTo>
                    <a:cubicBezTo>
                      <a:pt x="4352546" y="371780"/>
                      <a:pt x="4409544" y="338100"/>
                      <a:pt x="4469132" y="312192"/>
                    </a:cubicBezTo>
                    <a:cubicBezTo>
                      <a:pt x="4530016" y="284988"/>
                      <a:pt x="4593491" y="268148"/>
                      <a:pt x="4660851" y="256489"/>
                    </a:cubicBezTo>
                    <a:cubicBezTo>
                      <a:pt x="4592195" y="247422"/>
                      <a:pt x="4522244" y="255194"/>
                      <a:pt x="4454883" y="275920"/>
                    </a:cubicBezTo>
                    <a:cubicBezTo>
                      <a:pt x="4387522" y="296647"/>
                      <a:pt x="4325343" y="329032"/>
                      <a:pt x="4268345" y="369189"/>
                    </a:cubicBezTo>
                    <a:cubicBezTo>
                      <a:pt x="4241142" y="388620"/>
                      <a:pt x="4216529" y="409347"/>
                      <a:pt x="4191916" y="431369"/>
                    </a:cubicBezTo>
                    <a:lnTo>
                      <a:pt x="4184144" y="427482"/>
                    </a:lnTo>
                    <a:lnTo>
                      <a:pt x="4180258" y="424892"/>
                    </a:lnTo>
                    <a:lnTo>
                      <a:pt x="4173781" y="424892"/>
                    </a:lnTo>
                    <a:lnTo>
                      <a:pt x="4128442" y="426187"/>
                    </a:lnTo>
                    <a:cubicBezTo>
                      <a:pt x="4120669" y="426187"/>
                      <a:pt x="4112897" y="426187"/>
                      <a:pt x="4105124" y="426187"/>
                    </a:cubicBezTo>
                    <a:cubicBezTo>
                      <a:pt x="4097352" y="426187"/>
                      <a:pt x="4089580" y="426187"/>
                      <a:pt x="4081807" y="426187"/>
                    </a:cubicBezTo>
                    <a:cubicBezTo>
                      <a:pt x="4066262" y="424892"/>
                      <a:pt x="4050718" y="424892"/>
                      <a:pt x="4036468" y="423596"/>
                    </a:cubicBezTo>
                    <a:cubicBezTo>
                      <a:pt x="4020923" y="422301"/>
                      <a:pt x="4006674" y="421005"/>
                      <a:pt x="3991129" y="418415"/>
                    </a:cubicBezTo>
                    <a:cubicBezTo>
                      <a:pt x="3987243" y="418415"/>
                      <a:pt x="3983357" y="417119"/>
                      <a:pt x="3979471" y="417119"/>
                    </a:cubicBezTo>
                    <a:cubicBezTo>
                      <a:pt x="3993720" y="389916"/>
                      <a:pt x="4007969" y="364008"/>
                      <a:pt x="4024810" y="339395"/>
                    </a:cubicBezTo>
                    <a:cubicBezTo>
                      <a:pt x="4048127" y="301828"/>
                      <a:pt x="4075330" y="268148"/>
                      <a:pt x="4103829" y="235763"/>
                    </a:cubicBezTo>
                    <a:cubicBezTo>
                      <a:pt x="4111601" y="227991"/>
                      <a:pt x="4119374" y="220218"/>
                      <a:pt x="4125851" y="211150"/>
                    </a:cubicBezTo>
                    <a:cubicBezTo>
                      <a:pt x="4133623" y="203378"/>
                      <a:pt x="4142691" y="196901"/>
                      <a:pt x="4150463" y="189129"/>
                    </a:cubicBezTo>
                    <a:lnTo>
                      <a:pt x="4162122" y="177470"/>
                    </a:lnTo>
                    <a:cubicBezTo>
                      <a:pt x="4166008" y="173584"/>
                      <a:pt x="4171190" y="170993"/>
                      <a:pt x="4175076" y="167107"/>
                    </a:cubicBezTo>
                    <a:cubicBezTo>
                      <a:pt x="4184144" y="159334"/>
                      <a:pt x="4193212" y="152857"/>
                      <a:pt x="4200984" y="145085"/>
                    </a:cubicBezTo>
                    <a:cubicBezTo>
                      <a:pt x="4189325" y="147676"/>
                      <a:pt x="4178962" y="151562"/>
                      <a:pt x="4167304" y="155448"/>
                    </a:cubicBezTo>
                    <a:cubicBezTo>
                      <a:pt x="4162122" y="156744"/>
                      <a:pt x="4155645" y="159334"/>
                      <a:pt x="4150463" y="161925"/>
                    </a:cubicBezTo>
                    <a:lnTo>
                      <a:pt x="4134919" y="169698"/>
                    </a:lnTo>
                    <a:cubicBezTo>
                      <a:pt x="4124555" y="174879"/>
                      <a:pt x="4114192" y="180061"/>
                      <a:pt x="4103829" y="186538"/>
                    </a:cubicBezTo>
                    <a:cubicBezTo>
                      <a:pt x="4094761" y="193015"/>
                      <a:pt x="4084398" y="200787"/>
                      <a:pt x="4075330" y="207264"/>
                    </a:cubicBezTo>
                    <a:cubicBezTo>
                      <a:pt x="4039059" y="237058"/>
                      <a:pt x="4005379" y="272034"/>
                      <a:pt x="3980766" y="313487"/>
                    </a:cubicBezTo>
                    <a:cubicBezTo>
                      <a:pt x="3961335" y="344577"/>
                      <a:pt x="3945790" y="376962"/>
                      <a:pt x="3932836" y="410642"/>
                    </a:cubicBezTo>
                    <a:cubicBezTo>
                      <a:pt x="3892679" y="401574"/>
                      <a:pt x="3852521" y="389916"/>
                      <a:pt x="3813659" y="374371"/>
                    </a:cubicBezTo>
                    <a:cubicBezTo>
                      <a:pt x="3756662" y="352349"/>
                      <a:pt x="3703550" y="323850"/>
                      <a:pt x="3653030" y="288874"/>
                    </a:cubicBezTo>
                    <a:cubicBezTo>
                      <a:pt x="3603805" y="253899"/>
                      <a:pt x="3557170" y="213741"/>
                      <a:pt x="3517013" y="168402"/>
                    </a:cubicBezTo>
                    <a:lnTo>
                      <a:pt x="3505354" y="155448"/>
                    </a:lnTo>
                    <a:lnTo>
                      <a:pt x="3488514" y="161925"/>
                    </a:lnTo>
                    <a:cubicBezTo>
                      <a:pt x="3457424" y="173584"/>
                      <a:pt x="3423744" y="181356"/>
                      <a:pt x="3391359" y="183947"/>
                    </a:cubicBezTo>
                    <a:cubicBezTo>
                      <a:pt x="3357679" y="186538"/>
                      <a:pt x="3323998" y="183947"/>
                      <a:pt x="3291613" y="176175"/>
                    </a:cubicBezTo>
                    <a:cubicBezTo>
                      <a:pt x="3259228" y="168402"/>
                      <a:pt x="3228138" y="156744"/>
                      <a:pt x="3199639" y="139903"/>
                    </a:cubicBezTo>
                    <a:cubicBezTo>
                      <a:pt x="3171141" y="123063"/>
                      <a:pt x="3143937" y="102337"/>
                      <a:pt x="3121915" y="77724"/>
                    </a:cubicBezTo>
                    <a:lnTo>
                      <a:pt x="3108961" y="63475"/>
                    </a:lnTo>
                    <a:lnTo>
                      <a:pt x="3090826" y="71247"/>
                    </a:lnTo>
                    <a:cubicBezTo>
                      <a:pt x="3036419" y="94564"/>
                      <a:pt x="2975535" y="102337"/>
                      <a:pt x="2917242" y="94564"/>
                    </a:cubicBezTo>
                    <a:cubicBezTo>
                      <a:pt x="2858949" y="86792"/>
                      <a:pt x="2801952" y="63475"/>
                      <a:pt x="2755317" y="27203"/>
                    </a:cubicBezTo>
                    <a:lnTo>
                      <a:pt x="2748840" y="22022"/>
                    </a:lnTo>
                    <a:lnTo>
                      <a:pt x="2741068" y="20726"/>
                    </a:lnTo>
                    <a:lnTo>
                      <a:pt x="2720341" y="15545"/>
                    </a:lnTo>
                    <a:lnTo>
                      <a:pt x="2712569" y="15545"/>
                    </a:lnTo>
                    <a:lnTo>
                      <a:pt x="2706092" y="19431"/>
                    </a:lnTo>
                    <a:cubicBezTo>
                      <a:pt x="2656867" y="42748"/>
                      <a:pt x="2601164" y="54407"/>
                      <a:pt x="2545462" y="51816"/>
                    </a:cubicBezTo>
                    <a:cubicBezTo>
                      <a:pt x="2491055" y="49225"/>
                      <a:pt x="2436649" y="32385"/>
                      <a:pt x="2388719" y="5182"/>
                    </a:cubicBezTo>
                    <a:lnTo>
                      <a:pt x="2382242" y="0"/>
                    </a:lnTo>
                    <a:lnTo>
                      <a:pt x="2374469" y="0"/>
                    </a:lnTo>
                    <a:lnTo>
                      <a:pt x="2357629" y="0"/>
                    </a:lnTo>
                    <a:lnTo>
                      <a:pt x="2348561" y="0"/>
                    </a:lnTo>
                    <a:lnTo>
                      <a:pt x="2342084" y="3886"/>
                    </a:lnTo>
                    <a:cubicBezTo>
                      <a:pt x="2322653" y="16840"/>
                      <a:pt x="2299336" y="24613"/>
                      <a:pt x="2276019" y="25908"/>
                    </a:cubicBezTo>
                    <a:cubicBezTo>
                      <a:pt x="2252702" y="27203"/>
                      <a:pt x="2229385" y="22022"/>
                      <a:pt x="2207363" y="11659"/>
                    </a:cubicBezTo>
                    <a:lnTo>
                      <a:pt x="2190523" y="2591"/>
                    </a:lnTo>
                    <a:lnTo>
                      <a:pt x="2177569" y="15545"/>
                    </a:lnTo>
                    <a:cubicBezTo>
                      <a:pt x="2149070" y="45339"/>
                      <a:pt x="2114094" y="69952"/>
                      <a:pt x="2076527" y="86792"/>
                    </a:cubicBezTo>
                    <a:cubicBezTo>
                      <a:pt x="2038960" y="103632"/>
                      <a:pt x="1997508" y="115291"/>
                      <a:pt x="1956055" y="116586"/>
                    </a:cubicBezTo>
                    <a:cubicBezTo>
                      <a:pt x="1914602" y="119177"/>
                      <a:pt x="1871854" y="113995"/>
                      <a:pt x="1832992" y="102337"/>
                    </a:cubicBezTo>
                    <a:cubicBezTo>
                      <a:pt x="1792834" y="89383"/>
                      <a:pt x="1755268" y="69952"/>
                      <a:pt x="1722883" y="44044"/>
                    </a:cubicBezTo>
                    <a:lnTo>
                      <a:pt x="1716406" y="38862"/>
                    </a:lnTo>
                    <a:lnTo>
                      <a:pt x="1708633" y="40157"/>
                    </a:lnTo>
                    <a:lnTo>
                      <a:pt x="1696975" y="41453"/>
                    </a:lnTo>
                    <a:lnTo>
                      <a:pt x="1691793" y="42748"/>
                    </a:lnTo>
                    <a:lnTo>
                      <a:pt x="1687907" y="45339"/>
                    </a:lnTo>
                    <a:cubicBezTo>
                      <a:pt x="1665885" y="62179"/>
                      <a:pt x="1642568" y="76429"/>
                      <a:pt x="1616660" y="88087"/>
                    </a:cubicBezTo>
                    <a:cubicBezTo>
                      <a:pt x="1590752" y="99746"/>
                      <a:pt x="1564844" y="107518"/>
                      <a:pt x="1537640" y="112700"/>
                    </a:cubicBezTo>
                    <a:cubicBezTo>
                      <a:pt x="1483234" y="121768"/>
                      <a:pt x="1426236" y="117882"/>
                      <a:pt x="1373125" y="101041"/>
                    </a:cubicBezTo>
                    <a:lnTo>
                      <a:pt x="1369238" y="99746"/>
                    </a:lnTo>
                    <a:lnTo>
                      <a:pt x="1365352" y="101041"/>
                    </a:lnTo>
                    <a:lnTo>
                      <a:pt x="1349807" y="103632"/>
                    </a:lnTo>
                    <a:lnTo>
                      <a:pt x="1343330" y="104928"/>
                    </a:lnTo>
                    <a:lnTo>
                      <a:pt x="1339444" y="111405"/>
                    </a:lnTo>
                    <a:cubicBezTo>
                      <a:pt x="1329081" y="128245"/>
                      <a:pt x="1316127" y="142494"/>
                      <a:pt x="1300582" y="154153"/>
                    </a:cubicBezTo>
                    <a:cubicBezTo>
                      <a:pt x="1285037" y="165811"/>
                      <a:pt x="1266902" y="174879"/>
                      <a:pt x="1248766" y="178765"/>
                    </a:cubicBezTo>
                    <a:cubicBezTo>
                      <a:pt x="1211200" y="187833"/>
                      <a:pt x="1169747" y="182652"/>
                      <a:pt x="1136066" y="160630"/>
                    </a:cubicBezTo>
                    <a:lnTo>
                      <a:pt x="1130885" y="158039"/>
                    </a:lnTo>
                    <a:lnTo>
                      <a:pt x="1125703" y="159334"/>
                    </a:lnTo>
                    <a:lnTo>
                      <a:pt x="1112749" y="163221"/>
                    </a:lnTo>
                    <a:lnTo>
                      <a:pt x="1108863" y="164516"/>
                    </a:lnTo>
                    <a:lnTo>
                      <a:pt x="1106272" y="167107"/>
                    </a:lnTo>
                    <a:cubicBezTo>
                      <a:pt x="1086841" y="187833"/>
                      <a:pt x="1064819" y="205969"/>
                      <a:pt x="1041502" y="221514"/>
                    </a:cubicBezTo>
                    <a:cubicBezTo>
                      <a:pt x="1018185" y="237058"/>
                      <a:pt x="992277" y="248717"/>
                      <a:pt x="965073" y="259080"/>
                    </a:cubicBezTo>
                    <a:cubicBezTo>
                      <a:pt x="937870" y="268148"/>
                      <a:pt x="910667" y="274625"/>
                      <a:pt x="882168" y="277216"/>
                    </a:cubicBezTo>
                    <a:cubicBezTo>
                      <a:pt x="853669" y="279807"/>
                      <a:pt x="825170" y="278511"/>
                      <a:pt x="796671" y="274625"/>
                    </a:cubicBezTo>
                    <a:lnTo>
                      <a:pt x="794081" y="274625"/>
                    </a:lnTo>
                    <a:lnTo>
                      <a:pt x="790194" y="274625"/>
                    </a:lnTo>
                    <a:lnTo>
                      <a:pt x="785013" y="277216"/>
                    </a:lnTo>
                    <a:lnTo>
                      <a:pt x="779831" y="278511"/>
                    </a:lnTo>
                    <a:lnTo>
                      <a:pt x="778536" y="283693"/>
                    </a:lnTo>
                    <a:cubicBezTo>
                      <a:pt x="765582" y="325146"/>
                      <a:pt x="744855" y="364008"/>
                      <a:pt x="717652" y="398984"/>
                    </a:cubicBezTo>
                    <a:cubicBezTo>
                      <a:pt x="690449" y="432664"/>
                      <a:pt x="655473" y="461163"/>
                      <a:pt x="617906" y="481889"/>
                    </a:cubicBezTo>
                    <a:cubicBezTo>
                      <a:pt x="579044" y="502616"/>
                      <a:pt x="536296" y="515570"/>
                      <a:pt x="493548" y="519456"/>
                    </a:cubicBezTo>
                    <a:cubicBezTo>
                      <a:pt x="449504" y="523342"/>
                      <a:pt x="405460" y="519456"/>
                      <a:pt x="364008" y="506502"/>
                    </a:cubicBezTo>
                    <a:lnTo>
                      <a:pt x="358826" y="505206"/>
                    </a:lnTo>
                    <a:lnTo>
                      <a:pt x="357531" y="505206"/>
                    </a:lnTo>
                    <a:cubicBezTo>
                      <a:pt x="354940" y="503911"/>
                      <a:pt x="352349" y="502616"/>
                      <a:pt x="348463" y="501320"/>
                    </a:cubicBezTo>
                    <a:cubicBezTo>
                      <a:pt x="294056" y="475412"/>
                      <a:pt x="237058" y="455981"/>
                      <a:pt x="178765" y="441732"/>
                    </a:cubicBezTo>
                    <a:cubicBezTo>
                      <a:pt x="120472" y="427482"/>
                      <a:pt x="60884" y="418415"/>
                      <a:pt x="1295" y="418415"/>
                    </a:cubicBezTo>
                    <a:cubicBezTo>
                      <a:pt x="56998" y="439141"/>
                      <a:pt x="112700" y="458572"/>
                      <a:pt x="167107" y="479298"/>
                    </a:cubicBezTo>
                    <a:cubicBezTo>
                      <a:pt x="218923" y="498729"/>
                      <a:pt x="268148" y="519456"/>
                      <a:pt x="317373" y="542773"/>
                    </a:cubicBezTo>
                    <a:cubicBezTo>
                      <a:pt x="318669" y="568681"/>
                      <a:pt x="318669" y="594589"/>
                      <a:pt x="314782" y="619202"/>
                    </a:cubicBezTo>
                    <a:cubicBezTo>
                      <a:pt x="308305" y="616611"/>
                      <a:pt x="303124" y="614020"/>
                      <a:pt x="296647" y="612725"/>
                    </a:cubicBezTo>
                    <a:cubicBezTo>
                      <a:pt x="248717" y="594589"/>
                      <a:pt x="198196" y="584226"/>
                      <a:pt x="148971" y="580340"/>
                    </a:cubicBezTo>
                    <a:cubicBezTo>
                      <a:pt x="99746" y="573863"/>
                      <a:pt x="49225" y="575158"/>
                      <a:pt x="0" y="588112"/>
                    </a:cubicBezTo>
                    <a:cubicBezTo>
                      <a:pt x="49225" y="597180"/>
                      <a:pt x="97155" y="606248"/>
                      <a:pt x="143789" y="617906"/>
                    </a:cubicBezTo>
                    <a:cubicBezTo>
                      <a:pt x="190424" y="629565"/>
                      <a:pt x="235763" y="642519"/>
                      <a:pt x="281102" y="658064"/>
                    </a:cubicBezTo>
                    <a:cubicBezTo>
                      <a:pt x="288874" y="660655"/>
                      <a:pt x="297942" y="664541"/>
                      <a:pt x="305715" y="667132"/>
                    </a:cubicBezTo>
                    <a:cubicBezTo>
                      <a:pt x="305715" y="667132"/>
                      <a:pt x="305715" y="668427"/>
                      <a:pt x="305715" y="668427"/>
                    </a:cubicBezTo>
                    <a:cubicBezTo>
                      <a:pt x="292761" y="709880"/>
                      <a:pt x="272034" y="750037"/>
                      <a:pt x="244831" y="783718"/>
                    </a:cubicBezTo>
                    <a:cubicBezTo>
                      <a:pt x="217627" y="817398"/>
                      <a:pt x="183947" y="847192"/>
                      <a:pt x="147676" y="869214"/>
                    </a:cubicBezTo>
                    <a:cubicBezTo>
                      <a:pt x="110109" y="891236"/>
                      <a:pt x="68656" y="906781"/>
                      <a:pt x="25908" y="913258"/>
                    </a:cubicBezTo>
                    <a:lnTo>
                      <a:pt x="18136" y="914553"/>
                    </a:lnTo>
                    <a:lnTo>
                      <a:pt x="15545" y="922326"/>
                    </a:lnTo>
                    <a:lnTo>
                      <a:pt x="7772" y="949529"/>
                    </a:lnTo>
                    <a:lnTo>
                      <a:pt x="5182" y="957301"/>
                    </a:lnTo>
                    <a:lnTo>
                      <a:pt x="11659" y="962483"/>
                    </a:lnTo>
                    <a:cubicBezTo>
                      <a:pt x="40157" y="989687"/>
                      <a:pt x="63475" y="1020776"/>
                      <a:pt x="81610" y="1054457"/>
                    </a:cubicBezTo>
                    <a:cubicBezTo>
                      <a:pt x="99746" y="1088137"/>
                      <a:pt x="111404" y="1125704"/>
                      <a:pt x="117881" y="1163270"/>
                    </a:cubicBezTo>
                    <a:cubicBezTo>
                      <a:pt x="123063" y="1200837"/>
                      <a:pt x="123063" y="1240994"/>
                      <a:pt x="116586" y="1278561"/>
                    </a:cubicBezTo>
                    <a:cubicBezTo>
                      <a:pt x="110109" y="1316128"/>
                      <a:pt x="95860" y="1352399"/>
                      <a:pt x="77724" y="1386079"/>
                    </a:cubicBezTo>
                    <a:lnTo>
                      <a:pt x="72542" y="1395147"/>
                    </a:lnTo>
                    <a:lnTo>
                      <a:pt x="77724" y="1404215"/>
                    </a:lnTo>
                    <a:lnTo>
                      <a:pt x="77724" y="1404215"/>
                    </a:lnTo>
                    <a:lnTo>
                      <a:pt x="80315" y="1408101"/>
                    </a:lnTo>
                    <a:lnTo>
                      <a:pt x="85496" y="1410692"/>
                    </a:lnTo>
                    <a:cubicBezTo>
                      <a:pt x="106223" y="1421055"/>
                      <a:pt x="125654" y="1436600"/>
                      <a:pt x="138608" y="1454736"/>
                    </a:cubicBezTo>
                    <a:cubicBezTo>
                      <a:pt x="152857" y="1472871"/>
                      <a:pt x="161925" y="1496188"/>
                      <a:pt x="164516" y="1518210"/>
                    </a:cubicBezTo>
                    <a:lnTo>
                      <a:pt x="165811" y="1523392"/>
                    </a:lnTo>
                    <a:lnTo>
                      <a:pt x="169697" y="1527278"/>
                    </a:lnTo>
                    <a:lnTo>
                      <a:pt x="178765" y="1537641"/>
                    </a:lnTo>
                    <a:lnTo>
                      <a:pt x="185242" y="1545414"/>
                    </a:lnTo>
                    <a:lnTo>
                      <a:pt x="195605" y="1544118"/>
                    </a:lnTo>
                    <a:cubicBezTo>
                      <a:pt x="222809" y="1541527"/>
                      <a:pt x="248717" y="1540232"/>
                      <a:pt x="274625" y="1544118"/>
                    </a:cubicBezTo>
                    <a:cubicBezTo>
                      <a:pt x="294056" y="1546709"/>
                      <a:pt x="312192" y="1550595"/>
                      <a:pt x="331623" y="1555777"/>
                    </a:cubicBezTo>
                    <a:cubicBezTo>
                      <a:pt x="299238" y="1638683"/>
                      <a:pt x="275920" y="1724179"/>
                      <a:pt x="260376" y="1810971"/>
                    </a:cubicBezTo>
                    <a:cubicBezTo>
                      <a:pt x="243535" y="1905535"/>
                      <a:pt x="234468" y="2000099"/>
                      <a:pt x="233172" y="2095959"/>
                    </a:cubicBezTo>
                    <a:lnTo>
                      <a:pt x="231877" y="2146480"/>
                    </a:lnTo>
                    <a:lnTo>
                      <a:pt x="273330" y="2117981"/>
                    </a:lnTo>
                    <a:cubicBezTo>
                      <a:pt x="314782" y="2089482"/>
                      <a:pt x="357531" y="2063574"/>
                      <a:pt x="401574" y="2038961"/>
                    </a:cubicBezTo>
                    <a:cubicBezTo>
                      <a:pt x="445618" y="2014349"/>
                      <a:pt x="490957" y="1991032"/>
                      <a:pt x="536296" y="1969010"/>
                    </a:cubicBezTo>
                    <a:cubicBezTo>
                      <a:pt x="581635" y="1946988"/>
                      <a:pt x="628269" y="1927557"/>
                      <a:pt x="674904" y="1910717"/>
                    </a:cubicBezTo>
                    <a:cubicBezTo>
                      <a:pt x="720243" y="1893876"/>
                      <a:pt x="765582" y="1880922"/>
                      <a:pt x="810921" y="1869264"/>
                    </a:cubicBezTo>
                    <a:cubicBezTo>
                      <a:pt x="891236" y="1892581"/>
                      <a:pt x="961187" y="1946988"/>
                      <a:pt x="1003935" y="2019530"/>
                    </a:cubicBezTo>
                    <a:lnTo>
                      <a:pt x="1022071" y="2049325"/>
                    </a:lnTo>
                    <a:lnTo>
                      <a:pt x="1049275" y="2027303"/>
                    </a:lnTo>
                    <a:cubicBezTo>
                      <a:pt x="1089432" y="1994918"/>
                      <a:pt x="1137362" y="1972896"/>
                      <a:pt x="1187882" y="1962533"/>
                    </a:cubicBezTo>
                    <a:cubicBezTo>
                      <a:pt x="1212495" y="1957351"/>
                      <a:pt x="1238403" y="1954760"/>
                      <a:pt x="1264311" y="1956056"/>
                    </a:cubicBezTo>
                    <a:cubicBezTo>
                      <a:pt x="1290219" y="1957351"/>
                      <a:pt x="1314832" y="1959942"/>
                      <a:pt x="1340740" y="1966419"/>
                    </a:cubicBezTo>
                    <a:cubicBezTo>
                      <a:pt x="1389965" y="1979373"/>
                      <a:pt x="1436599" y="2003986"/>
                      <a:pt x="1475461" y="2037666"/>
                    </a:cubicBezTo>
                    <a:cubicBezTo>
                      <a:pt x="1514323" y="2071346"/>
                      <a:pt x="1544117" y="2114095"/>
                      <a:pt x="1564844" y="2160729"/>
                    </a:cubicBezTo>
                    <a:lnTo>
                      <a:pt x="1572616" y="2177570"/>
                    </a:lnTo>
                    <a:lnTo>
                      <a:pt x="1590752" y="2180160"/>
                    </a:lnTo>
                    <a:lnTo>
                      <a:pt x="1608888" y="2182751"/>
                    </a:lnTo>
                    <a:lnTo>
                      <a:pt x="1615365" y="2184047"/>
                    </a:lnTo>
                    <a:lnTo>
                      <a:pt x="1621842" y="2182751"/>
                    </a:lnTo>
                    <a:cubicBezTo>
                      <a:pt x="1664590" y="2171093"/>
                      <a:pt x="1708633" y="2168502"/>
                      <a:pt x="1751382" y="2174979"/>
                    </a:cubicBezTo>
                    <a:cubicBezTo>
                      <a:pt x="1794130" y="2180160"/>
                      <a:pt x="1836878" y="2195705"/>
                      <a:pt x="1874445" y="2217727"/>
                    </a:cubicBezTo>
                    <a:lnTo>
                      <a:pt x="1895171" y="2229386"/>
                    </a:lnTo>
                    <a:lnTo>
                      <a:pt x="1913307" y="2213841"/>
                    </a:lnTo>
                    <a:cubicBezTo>
                      <a:pt x="1945692" y="2186637"/>
                      <a:pt x="1981963" y="2164616"/>
                      <a:pt x="2022120" y="2150366"/>
                    </a:cubicBezTo>
                    <a:cubicBezTo>
                      <a:pt x="2062278" y="2136117"/>
                      <a:pt x="2105026" y="2130935"/>
                      <a:pt x="2146479" y="2132230"/>
                    </a:cubicBezTo>
                    <a:cubicBezTo>
                      <a:pt x="2189227" y="2134821"/>
                      <a:pt x="2230680" y="2145184"/>
                      <a:pt x="2269542" y="2162025"/>
                    </a:cubicBezTo>
                    <a:cubicBezTo>
                      <a:pt x="2308404" y="2180160"/>
                      <a:pt x="2343380" y="2204773"/>
                      <a:pt x="2371879" y="2235863"/>
                    </a:cubicBezTo>
                    <a:lnTo>
                      <a:pt x="2400377" y="2265657"/>
                    </a:lnTo>
                    <a:lnTo>
                      <a:pt x="2423695" y="2231976"/>
                    </a:lnTo>
                    <a:cubicBezTo>
                      <a:pt x="2447012" y="2199591"/>
                      <a:pt x="2485874" y="2177570"/>
                      <a:pt x="2526031" y="2177570"/>
                    </a:cubicBezTo>
                    <a:cubicBezTo>
                      <a:pt x="2566189" y="2176274"/>
                      <a:pt x="2606346" y="2197001"/>
                      <a:pt x="2629663" y="2229386"/>
                    </a:cubicBezTo>
                    <a:lnTo>
                      <a:pt x="2640026" y="2243635"/>
                    </a:lnTo>
                    <a:lnTo>
                      <a:pt x="2656867" y="2242340"/>
                    </a:lnTo>
                    <a:lnTo>
                      <a:pt x="2664639" y="2242340"/>
                    </a:lnTo>
                    <a:lnTo>
                      <a:pt x="2677593" y="2241044"/>
                    </a:lnTo>
                    <a:lnTo>
                      <a:pt x="2686661" y="2231976"/>
                    </a:lnTo>
                    <a:cubicBezTo>
                      <a:pt x="2713864" y="2204773"/>
                      <a:pt x="2744954" y="2181456"/>
                      <a:pt x="2778634" y="2164616"/>
                    </a:cubicBezTo>
                    <a:cubicBezTo>
                      <a:pt x="2813610" y="2147775"/>
                      <a:pt x="2849881" y="2136117"/>
                      <a:pt x="2888743" y="2132230"/>
                    </a:cubicBezTo>
                    <a:cubicBezTo>
                      <a:pt x="2926310" y="2127049"/>
                      <a:pt x="2966467" y="2129640"/>
                      <a:pt x="3004034" y="2138707"/>
                    </a:cubicBezTo>
                    <a:cubicBezTo>
                      <a:pt x="3041601" y="2147775"/>
                      <a:pt x="3077872" y="2162025"/>
                      <a:pt x="3110257" y="2184047"/>
                    </a:cubicBezTo>
                    <a:lnTo>
                      <a:pt x="3129688" y="2197001"/>
                    </a:lnTo>
                    <a:lnTo>
                      <a:pt x="3146528" y="2181456"/>
                    </a:lnTo>
                    <a:cubicBezTo>
                      <a:pt x="3195753" y="2136117"/>
                      <a:pt x="3248865" y="2095959"/>
                      <a:pt x="3308453" y="2063574"/>
                    </a:cubicBezTo>
                    <a:cubicBezTo>
                      <a:pt x="3366746" y="2031189"/>
                      <a:pt x="3430221" y="2006576"/>
                      <a:pt x="3494991" y="1989736"/>
                    </a:cubicBezTo>
                    <a:cubicBezTo>
                      <a:pt x="3559761" y="1974191"/>
                      <a:pt x="3627122" y="1966419"/>
                      <a:pt x="3694483" y="1966419"/>
                    </a:cubicBezTo>
                    <a:cubicBezTo>
                      <a:pt x="3761843" y="1967714"/>
                      <a:pt x="3829204" y="1976782"/>
                      <a:pt x="3893974" y="1994918"/>
                    </a:cubicBezTo>
                    <a:lnTo>
                      <a:pt x="3901747" y="1997509"/>
                    </a:lnTo>
                    <a:lnTo>
                      <a:pt x="3908224" y="1994918"/>
                    </a:lnTo>
                    <a:lnTo>
                      <a:pt x="3925064" y="1988441"/>
                    </a:lnTo>
                    <a:lnTo>
                      <a:pt x="3936722" y="1983259"/>
                    </a:lnTo>
                    <a:lnTo>
                      <a:pt x="3938018" y="1970305"/>
                    </a:lnTo>
                    <a:cubicBezTo>
                      <a:pt x="3944495" y="1924966"/>
                      <a:pt x="3960040" y="1880922"/>
                      <a:pt x="3984652" y="1842060"/>
                    </a:cubicBezTo>
                    <a:cubicBezTo>
                      <a:pt x="4007969" y="1857605"/>
                      <a:pt x="4029991" y="1875741"/>
                      <a:pt x="4050718" y="1893876"/>
                    </a:cubicBezTo>
                    <a:cubicBezTo>
                      <a:pt x="4081807" y="1919785"/>
                      <a:pt x="4106420" y="1950874"/>
                      <a:pt x="4134919" y="1984555"/>
                    </a:cubicBezTo>
                    <a:cubicBezTo>
                      <a:pt x="4125851" y="1943102"/>
                      <a:pt x="4107715" y="1901649"/>
                      <a:pt x="4080512" y="1866673"/>
                    </a:cubicBezTo>
                    <a:cubicBezTo>
                      <a:pt x="4061081" y="1842060"/>
                      <a:pt x="4039059" y="1821334"/>
                      <a:pt x="4014446" y="1801903"/>
                    </a:cubicBezTo>
                    <a:cubicBezTo>
                      <a:pt x="4039059" y="1773404"/>
                      <a:pt x="4068853" y="1748792"/>
                      <a:pt x="4101238" y="1730656"/>
                    </a:cubicBezTo>
                    <a:cubicBezTo>
                      <a:pt x="4123260" y="1717702"/>
                      <a:pt x="4146577" y="1708634"/>
                      <a:pt x="4171190" y="1700862"/>
                    </a:cubicBezTo>
                    <a:cubicBezTo>
                      <a:pt x="4195803" y="1694385"/>
                      <a:pt x="4220415" y="1689203"/>
                      <a:pt x="4246323" y="1689203"/>
                    </a:cubicBezTo>
                    <a:cubicBezTo>
                      <a:pt x="4296844" y="1686612"/>
                      <a:pt x="4348660" y="1696976"/>
                      <a:pt x="4393999" y="1717702"/>
                    </a:cubicBezTo>
                    <a:lnTo>
                      <a:pt x="4403067" y="1721588"/>
                    </a:lnTo>
                    <a:lnTo>
                      <a:pt x="4409544" y="1716407"/>
                    </a:lnTo>
                    <a:lnTo>
                      <a:pt x="4427679" y="1700862"/>
                    </a:lnTo>
                    <a:lnTo>
                      <a:pt x="4432861" y="1696976"/>
                    </a:lnTo>
                    <a:lnTo>
                      <a:pt x="4432861" y="1690499"/>
                    </a:lnTo>
                    <a:cubicBezTo>
                      <a:pt x="4438043" y="1620547"/>
                      <a:pt x="4463951" y="1550595"/>
                      <a:pt x="4507994" y="1494893"/>
                    </a:cubicBezTo>
                    <a:cubicBezTo>
                      <a:pt x="4552038" y="1439191"/>
                      <a:pt x="4614217" y="1396443"/>
                      <a:pt x="4682873" y="1375716"/>
                    </a:cubicBezTo>
                    <a:lnTo>
                      <a:pt x="4686759" y="1374421"/>
                    </a:lnTo>
                    <a:lnTo>
                      <a:pt x="4688055" y="1370535"/>
                    </a:lnTo>
                    <a:lnTo>
                      <a:pt x="4689350" y="1365353"/>
                    </a:lnTo>
                    <a:lnTo>
                      <a:pt x="4690646" y="1361467"/>
                    </a:lnTo>
                    <a:lnTo>
                      <a:pt x="4688055" y="1357580"/>
                    </a:lnTo>
                    <a:cubicBezTo>
                      <a:pt x="4677692" y="1340740"/>
                      <a:pt x="4669919" y="1322605"/>
                      <a:pt x="4666033" y="1304469"/>
                    </a:cubicBezTo>
                    <a:cubicBezTo>
                      <a:pt x="4662147" y="1285038"/>
                      <a:pt x="4662147" y="1265607"/>
                      <a:pt x="4666033" y="1246176"/>
                    </a:cubicBezTo>
                    <a:cubicBezTo>
                      <a:pt x="4669919" y="1226745"/>
                      <a:pt x="4676396" y="1208609"/>
                      <a:pt x="4688055" y="1191769"/>
                    </a:cubicBezTo>
                    <a:cubicBezTo>
                      <a:pt x="4693236" y="1183997"/>
                      <a:pt x="4699713" y="1174929"/>
                      <a:pt x="4706190" y="1168452"/>
                    </a:cubicBezTo>
                    <a:cubicBezTo>
                      <a:pt x="4712667" y="1160679"/>
                      <a:pt x="4720440" y="1155498"/>
                      <a:pt x="4729508" y="1147725"/>
                    </a:cubicBezTo>
                    <a:cubicBezTo>
                      <a:pt x="4729508" y="1145135"/>
                      <a:pt x="4729508" y="1142544"/>
                      <a:pt x="4729508" y="1138658"/>
                    </a:cubicBezTo>
                    <a:lnTo>
                      <a:pt x="4729508" y="1137362"/>
                    </a:lnTo>
                    <a:lnTo>
                      <a:pt x="4723031" y="1134771"/>
                    </a:lnTo>
                    <a:close/>
                    <a:moveTo>
                      <a:pt x="4695827" y="1161975"/>
                    </a:moveTo>
                    <a:cubicBezTo>
                      <a:pt x="4688055" y="1169747"/>
                      <a:pt x="4681578" y="1177520"/>
                      <a:pt x="4676396" y="1185292"/>
                    </a:cubicBezTo>
                    <a:cubicBezTo>
                      <a:pt x="4664738" y="1202132"/>
                      <a:pt x="4655670" y="1221563"/>
                      <a:pt x="4651784" y="1242290"/>
                    </a:cubicBezTo>
                    <a:cubicBezTo>
                      <a:pt x="4647897" y="1263016"/>
                      <a:pt x="4646602" y="1283743"/>
                      <a:pt x="4649193" y="1304469"/>
                    </a:cubicBezTo>
                    <a:cubicBezTo>
                      <a:pt x="4651784" y="1323900"/>
                      <a:pt x="4658261" y="1342036"/>
                      <a:pt x="4668624" y="1358876"/>
                    </a:cubicBezTo>
                    <a:cubicBezTo>
                      <a:pt x="4597377" y="1378307"/>
                      <a:pt x="4532607" y="1419760"/>
                      <a:pt x="4485972" y="1476757"/>
                    </a:cubicBezTo>
                    <a:cubicBezTo>
                      <a:pt x="4438043" y="1532460"/>
                      <a:pt x="4408248" y="1603707"/>
                      <a:pt x="4399181" y="1677545"/>
                    </a:cubicBezTo>
                    <a:lnTo>
                      <a:pt x="4391408" y="1684022"/>
                    </a:lnTo>
                    <a:cubicBezTo>
                      <a:pt x="4343478" y="1662000"/>
                      <a:pt x="4290367" y="1651637"/>
                      <a:pt x="4238551" y="1652932"/>
                    </a:cubicBezTo>
                    <a:cubicBezTo>
                      <a:pt x="4210052" y="1652932"/>
                      <a:pt x="4182848" y="1658114"/>
                      <a:pt x="4155645" y="1663295"/>
                    </a:cubicBezTo>
                    <a:cubicBezTo>
                      <a:pt x="4128442" y="1671068"/>
                      <a:pt x="4102534" y="1680135"/>
                      <a:pt x="4077921" y="1694385"/>
                    </a:cubicBezTo>
                    <a:cubicBezTo>
                      <a:pt x="4039059" y="1715111"/>
                      <a:pt x="4004083" y="1742315"/>
                      <a:pt x="3975584" y="1775995"/>
                    </a:cubicBezTo>
                    <a:cubicBezTo>
                      <a:pt x="3938018" y="1753973"/>
                      <a:pt x="3899156" y="1735838"/>
                      <a:pt x="3857703" y="1724179"/>
                    </a:cubicBezTo>
                    <a:cubicBezTo>
                      <a:pt x="3816250" y="1712520"/>
                      <a:pt x="3773502" y="1706043"/>
                      <a:pt x="3729458" y="1708634"/>
                    </a:cubicBezTo>
                    <a:cubicBezTo>
                      <a:pt x="3768320" y="1726770"/>
                      <a:pt x="3805887" y="1743610"/>
                      <a:pt x="3843454" y="1760450"/>
                    </a:cubicBezTo>
                    <a:cubicBezTo>
                      <a:pt x="3878429" y="1777290"/>
                      <a:pt x="3912110" y="1795426"/>
                      <a:pt x="3944495" y="1814857"/>
                    </a:cubicBezTo>
                    <a:cubicBezTo>
                      <a:pt x="3918587" y="1853719"/>
                      <a:pt x="3900451" y="1899058"/>
                      <a:pt x="3891383" y="1944397"/>
                    </a:cubicBezTo>
                    <a:cubicBezTo>
                      <a:pt x="3825318" y="1924966"/>
                      <a:pt x="3757957" y="1914603"/>
                      <a:pt x="3689301" y="1913308"/>
                    </a:cubicBezTo>
                    <a:cubicBezTo>
                      <a:pt x="3618054" y="1912012"/>
                      <a:pt x="3546807" y="1918489"/>
                      <a:pt x="3476855" y="1934034"/>
                    </a:cubicBezTo>
                    <a:cubicBezTo>
                      <a:pt x="3406904" y="1950874"/>
                      <a:pt x="3339543" y="1975487"/>
                      <a:pt x="3276068" y="2009167"/>
                    </a:cubicBezTo>
                    <a:cubicBezTo>
                      <a:pt x="3219070" y="2038961"/>
                      <a:pt x="3165959" y="2076528"/>
                      <a:pt x="3118029" y="2117981"/>
                    </a:cubicBezTo>
                    <a:cubicBezTo>
                      <a:pt x="3085644" y="2098550"/>
                      <a:pt x="3050668" y="2084300"/>
                      <a:pt x="3013102" y="2075233"/>
                    </a:cubicBezTo>
                    <a:cubicBezTo>
                      <a:pt x="2969058" y="2064869"/>
                      <a:pt x="2922424" y="2060983"/>
                      <a:pt x="2877085" y="2066165"/>
                    </a:cubicBezTo>
                    <a:cubicBezTo>
                      <a:pt x="2831746" y="2070051"/>
                      <a:pt x="2787702" y="2083005"/>
                      <a:pt x="2746249" y="2103732"/>
                    </a:cubicBezTo>
                    <a:cubicBezTo>
                      <a:pt x="2713864" y="2119276"/>
                      <a:pt x="2684070" y="2140003"/>
                      <a:pt x="2656867" y="2164616"/>
                    </a:cubicBezTo>
                    <a:cubicBezTo>
                      <a:pt x="2642617" y="2150366"/>
                      <a:pt x="2627072" y="2138707"/>
                      <a:pt x="2608937" y="2129640"/>
                    </a:cubicBezTo>
                    <a:cubicBezTo>
                      <a:pt x="2581733" y="2115390"/>
                      <a:pt x="2551939" y="2108913"/>
                      <a:pt x="2520850" y="2108913"/>
                    </a:cubicBezTo>
                    <a:cubicBezTo>
                      <a:pt x="2491055" y="2108913"/>
                      <a:pt x="2459966" y="2116686"/>
                      <a:pt x="2432762" y="2130935"/>
                    </a:cubicBezTo>
                    <a:cubicBezTo>
                      <a:pt x="2417218" y="2138707"/>
                      <a:pt x="2402968" y="2149071"/>
                      <a:pt x="2390014" y="2162025"/>
                    </a:cubicBezTo>
                    <a:cubicBezTo>
                      <a:pt x="2361515" y="2136117"/>
                      <a:pt x="2327835" y="2114095"/>
                      <a:pt x="2292859" y="2097254"/>
                    </a:cubicBezTo>
                    <a:cubicBezTo>
                      <a:pt x="2246225" y="2075233"/>
                      <a:pt x="2195704" y="2063574"/>
                      <a:pt x="2145184" y="2060983"/>
                    </a:cubicBezTo>
                    <a:cubicBezTo>
                      <a:pt x="2094663" y="2058392"/>
                      <a:pt x="2042847" y="2066165"/>
                      <a:pt x="1994917" y="2083005"/>
                    </a:cubicBezTo>
                    <a:cubicBezTo>
                      <a:pt x="1954759" y="2097254"/>
                      <a:pt x="1915897" y="2117981"/>
                      <a:pt x="1882217" y="2143889"/>
                    </a:cubicBezTo>
                    <a:cubicBezTo>
                      <a:pt x="1842060" y="2123163"/>
                      <a:pt x="1799311" y="2110209"/>
                      <a:pt x="1755268" y="2103732"/>
                    </a:cubicBezTo>
                    <a:cubicBezTo>
                      <a:pt x="1707338" y="2097254"/>
                      <a:pt x="1658113" y="2099845"/>
                      <a:pt x="1611478" y="2111504"/>
                    </a:cubicBezTo>
                    <a:cubicBezTo>
                      <a:pt x="1588161" y="2063574"/>
                      <a:pt x="1554481" y="2019530"/>
                      <a:pt x="1513028" y="1984555"/>
                    </a:cubicBezTo>
                    <a:cubicBezTo>
                      <a:pt x="1466393" y="1944397"/>
                      <a:pt x="1410691" y="1915898"/>
                      <a:pt x="1352398" y="1900353"/>
                    </a:cubicBezTo>
                    <a:cubicBezTo>
                      <a:pt x="1322604" y="1892581"/>
                      <a:pt x="1292810" y="1888695"/>
                      <a:pt x="1261720" y="1888695"/>
                    </a:cubicBezTo>
                    <a:cubicBezTo>
                      <a:pt x="1231926" y="1888695"/>
                      <a:pt x="1200836" y="1891286"/>
                      <a:pt x="1171042" y="1897763"/>
                    </a:cubicBezTo>
                    <a:cubicBezTo>
                      <a:pt x="1121817" y="1908126"/>
                      <a:pt x="1076478" y="1928852"/>
                      <a:pt x="1035025" y="1957351"/>
                    </a:cubicBezTo>
                    <a:cubicBezTo>
                      <a:pt x="1011708" y="1924966"/>
                      <a:pt x="983209" y="1896467"/>
                      <a:pt x="952119" y="1873150"/>
                    </a:cubicBezTo>
                    <a:cubicBezTo>
                      <a:pt x="911962" y="1843356"/>
                      <a:pt x="865328" y="1820039"/>
                      <a:pt x="816102" y="1807085"/>
                    </a:cubicBezTo>
                    <a:lnTo>
                      <a:pt x="808330" y="1805789"/>
                    </a:lnTo>
                    <a:lnTo>
                      <a:pt x="801853" y="1807085"/>
                    </a:lnTo>
                    <a:cubicBezTo>
                      <a:pt x="750037" y="1820039"/>
                      <a:pt x="700812" y="1835583"/>
                      <a:pt x="651586" y="1853719"/>
                    </a:cubicBezTo>
                    <a:cubicBezTo>
                      <a:pt x="602361" y="1873150"/>
                      <a:pt x="554431" y="1892581"/>
                      <a:pt x="507797" y="1915898"/>
                    </a:cubicBezTo>
                    <a:cubicBezTo>
                      <a:pt x="461163" y="1939216"/>
                      <a:pt x="415824" y="1963828"/>
                      <a:pt x="370485" y="1989736"/>
                    </a:cubicBezTo>
                    <a:cubicBezTo>
                      <a:pt x="340690" y="2007872"/>
                      <a:pt x="310896" y="2026007"/>
                      <a:pt x="281102" y="2045438"/>
                    </a:cubicBezTo>
                    <a:cubicBezTo>
                      <a:pt x="283693" y="1969010"/>
                      <a:pt x="290170" y="1892581"/>
                      <a:pt x="303124" y="1817448"/>
                    </a:cubicBezTo>
                    <a:cubicBezTo>
                      <a:pt x="310896" y="1772109"/>
                      <a:pt x="319964" y="1726770"/>
                      <a:pt x="331623" y="1681431"/>
                    </a:cubicBezTo>
                    <a:cubicBezTo>
                      <a:pt x="343281" y="1636092"/>
                      <a:pt x="357531" y="1592048"/>
                      <a:pt x="374371" y="1549300"/>
                    </a:cubicBezTo>
                    <a:lnTo>
                      <a:pt x="382143" y="1528573"/>
                    </a:lnTo>
                    <a:lnTo>
                      <a:pt x="361417" y="1522096"/>
                    </a:lnTo>
                    <a:cubicBezTo>
                      <a:pt x="332918" y="1513029"/>
                      <a:pt x="304419" y="1506552"/>
                      <a:pt x="274625" y="1503961"/>
                    </a:cubicBezTo>
                    <a:cubicBezTo>
                      <a:pt x="248717" y="1501370"/>
                      <a:pt x="222809" y="1501370"/>
                      <a:pt x="196901" y="1505256"/>
                    </a:cubicBezTo>
                    <a:cubicBezTo>
                      <a:pt x="191719" y="1479348"/>
                      <a:pt x="180061" y="1453440"/>
                      <a:pt x="164516" y="1432714"/>
                    </a:cubicBezTo>
                    <a:cubicBezTo>
                      <a:pt x="150266" y="1414578"/>
                      <a:pt x="132131" y="1399033"/>
                      <a:pt x="111404" y="1387375"/>
                    </a:cubicBezTo>
                    <a:cubicBezTo>
                      <a:pt x="126949" y="1354990"/>
                      <a:pt x="138608" y="1320014"/>
                      <a:pt x="143789" y="1283743"/>
                    </a:cubicBezTo>
                    <a:cubicBezTo>
                      <a:pt x="150266" y="1242290"/>
                      <a:pt x="150266" y="1199542"/>
                      <a:pt x="143789" y="1158089"/>
                    </a:cubicBezTo>
                    <a:cubicBezTo>
                      <a:pt x="137312" y="1116636"/>
                      <a:pt x="123063" y="1076478"/>
                      <a:pt x="102337" y="1040207"/>
                    </a:cubicBezTo>
                    <a:cubicBezTo>
                      <a:pt x="84201" y="1006527"/>
                      <a:pt x="59588" y="975437"/>
                      <a:pt x="31090" y="948234"/>
                    </a:cubicBezTo>
                    <a:lnTo>
                      <a:pt x="34976" y="936575"/>
                    </a:lnTo>
                    <a:cubicBezTo>
                      <a:pt x="77724" y="927507"/>
                      <a:pt x="119177" y="911962"/>
                      <a:pt x="156743" y="889941"/>
                    </a:cubicBezTo>
                    <a:cubicBezTo>
                      <a:pt x="196901" y="866623"/>
                      <a:pt x="231877" y="834238"/>
                      <a:pt x="260376" y="797967"/>
                    </a:cubicBezTo>
                    <a:cubicBezTo>
                      <a:pt x="288874" y="761696"/>
                      <a:pt x="310896" y="720243"/>
                      <a:pt x="323850" y="676199"/>
                    </a:cubicBezTo>
                    <a:cubicBezTo>
                      <a:pt x="352349" y="689153"/>
                      <a:pt x="380848" y="702107"/>
                      <a:pt x="406756" y="718948"/>
                    </a:cubicBezTo>
                    <a:cubicBezTo>
                      <a:pt x="448209" y="743560"/>
                      <a:pt x="484480" y="772059"/>
                      <a:pt x="522046" y="805740"/>
                    </a:cubicBezTo>
                    <a:cubicBezTo>
                      <a:pt x="502615" y="759105"/>
                      <a:pt x="468935" y="718948"/>
                      <a:pt x="430073" y="686563"/>
                    </a:cubicBezTo>
                    <a:cubicBezTo>
                      <a:pt x="401574" y="661950"/>
                      <a:pt x="369189" y="642519"/>
                      <a:pt x="335509" y="626974"/>
                    </a:cubicBezTo>
                    <a:cubicBezTo>
                      <a:pt x="339395" y="602362"/>
                      <a:pt x="340690" y="576454"/>
                      <a:pt x="339395" y="551841"/>
                    </a:cubicBezTo>
                    <a:cubicBezTo>
                      <a:pt x="361417" y="562204"/>
                      <a:pt x="382143" y="573863"/>
                      <a:pt x="404165" y="585521"/>
                    </a:cubicBezTo>
                    <a:cubicBezTo>
                      <a:pt x="428778" y="599771"/>
                      <a:pt x="453390" y="615316"/>
                      <a:pt x="476707" y="630860"/>
                    </a:cubicBezTo>
                    <a:cubicBezTo>
                      <a:pt x="523342" y="663245"/>
                      <a:pt x="564795" y="703403"/>
                      <a:pt x="601066" y="751333"/>
                    </a:cubicBezTo>
                    <a:cubicBezTo>
                      <a:pt x="584226" y="693040"/>
                      <a:pt x="546659" y="641224"/>
                      <a:pt x="502615" y="601066"/>
                    </a:cubicBezTo>
                    <a:cubicBezTo>
                      <a:pt x="480594" y="580340"/>
                      <a:pt x="455981" y="562204"/>
                      <a:pt x="430073" y="545364"/>
                    </a:cubicBezTo>
                    <a:cubicBezTo>
                      <a:pt x="426187" y="542773"/>
                      <a:pt x="421005" y="540182"/>
                      <a:pt x="417119" y="537592"/>
                    </a:cubicBezTo>
                    <a:cubicBezTo>
                      <a:pt x="443027" y="540182"/>
                      <a:pt x="470230" y="541478"/>
                      <a:pt x="496138" y="538887"/>
                    </a:cubicBezTo>
                    <a:cubicBezTo>
                      <a:pt x="541477" y="533705"/>
                      <a:pt x="586816" y="520751"/>
                      <a:pt x="628269" y="498729"/>
                    </a:cubicBezTo>
                    <a:cubicBezTo>
                      <a:pt x="668427" y="476708"/>
                      <a:pt x="705993" y="446913"/>
                      <a:pt x="734492" y="411938"/>
                    </a:cubicBezTo>
                    <a:cubicBezTo>
                      <a:pt x="761696" y="378257"/>
                      <a:pt x="783717" y="338100"/>
                      <a:pt x="797967" y="296647"/>
                    </a:cubicBezTo>
                    <a:cubicBezTo>
                      <a:pt x="826466" y="301828"/>
                      <a:pt x="854964" y="303124"/>
                      <a:pt x="883463" y="300533"/>
                    </a:cubicBezTo>
                    <a:cubicBezTo>
                      <a:pt x="913257" y="297942"/>
                      <a:pt x="943052" y="292761"/>
                      <a:pt x="972846" y="283693"/>
                    </a:cubicBezTo>
                    <a:cubicBezTo>
                      <a:pt x="1001345" y="274625"/>
                      <a:pt x="1029843" y="261671"/>
                      <a:pt x="1055752" y="244831"/>
                    </a:cubicBezTo>
                    <a:cubicBezTo>
                      <a:pt x="1080364" y="229286"/>
                      <a:pt x="1103681" y="211150"/>
                      <a:pt x="1124408" y="190424"/>
                    </a:cubicBezTo>
                    <a:lnTo>
                      <a:pt x="1129589" y="189129"/>
                    </a:lnTo>
                    <a:cubicBezTo>
                      <a:pt x="1167156" y="212446"/>
                      <a:pt x="1215086" y="220218"/>
                      <a:pt x="1259129" y="209855"/>
                    </a:cubicBezTo>
                    <a:cubicBezTo>
                      <a:pt x="1282447" y="204673"/>
                      <a:pt x="1303173" y="194310"/>
                      <a:pt x="1322604" y="181356"/>
                    </a:cubicBezTo>
                    <a:cubicBezTo>
                      <a:pt x="1339444" y="169698"/>
                      <a:pt x="1353694" y="154153"/>
                      <a:pt x="1365352" y="136017"/>
                    </a:cubicBezTo>
                    <a:lnTo>
                      <a:pt x="1366648" y="136017"/>
                    </a:lnTo>
                    <a:cubicBezTo>
                      <a:pt x="1423645" y="155448"/>
                      <a:pt x="1484529" y="160630"/>
                      <a:pt x="1544117" y="151562"/>
                    </a:cubicBezTo>
                    <a:cubicBezTo>
                      <a:pt x="1573912" y="146380"/>
                      <a:pt x="1603706" y="138608"/>
                      <a:pt x="1632205" y="126949"/>
                    </a:cubicBezTo>
                    <a:cubicBezTo>
                      <a:pt x="1658113" y="116586"/>
                      <a:pt x="1684021" y="102337"/>
                      <a:pt x="1707338" y="85496"/>
                    </a:cubicBezTo>
                    <a:cubicBezTo>
                      <a:pt x="1742314" y="112700"/>
                      <a:pt x="1781176" y="134722"/>
                      <a:pt x="1822629" y="147676"/>
                    </a:cubicBezTo>
                    <a:cubicBezTo>
                      <a:pt x="1867968" y="163221"/>
                      <a:pt x="1914602" y="169698"/>
                      <a:pt x="1962532" y="167107"/>
                    </a:cubicBezTo>
                    <a:cubicBezTo>
                      <a:pt x="2051914" y="164516"/>
                      <a:pt x="2138707" y="128245"/>
                      <a:pt x="2204772" y="68656"/>
                    </a:cubicBezTo>
                    <a:cubicBezTo>
                      <a:pt x="2229385" y="79019"/>
                      <a:pt x="2256588" y="82906"/>
                      <a:pt x="2282496" y="81610"/>
                    </a:cubicBezTo>
                    <a:cubicBezTo>
                      <a:pt x="2312290" y="80315"/>
                      <a:pt x="2342084" y="71247"/>
                      <a:pt x="2367992" y="55702"/>
                    </a:cubicBezTo>
                    <a:lnTo>
                      <a:pt x="2370583" y="55702"/>
                    </a:lnTo>
                    <a:cubicBezTo>
                      <a:pt x="2423695" y="86792"/>
                      <a:pt x="2484578" y="104928"/>
                      <a:pt x="2546758" y="107518"/>
                    </a:cubicBezTo>
                    <a:cubicBezTo>
                      <a:pt x="2607641" y="110109"/>
                      <a:pt x="2671116" y="98450"/>
                      <a:pt x="2726818" y="73838"/>
                    </a:cubicBezTo>
                    <a:lnTo>
                      <a:pt x="2734591" y="73838"/>
                    </a:lnTo>
                    <a:cubicBezTo>
                      <a:pt x="2760499" y="91973"/>
                      <a:pt x="2787702" y="108814"/>
                      <a:pt x="2816201" y="120472"/>
                    </a:cubicBezTo>
                    <a:cubicBezTo>
                      <a:pt x="2848586" y="133426"/>
                      <a:pt x="2882266" y="142494"/>
                      <a:pt x="2915947" y="146380"/>
                    </a:cubicBezTo>
                    <a:cubicBezTo>
                      <a:pt x="2978126" y="154153"/>
                      <a:pt x="3042896" y="146380"/>
                      <a:pt x="3101189" y="124359"/>
                    </a:cubicBezTo>
                    <a:cubicBezTo>
                      <a:pt x="3124506" y="146380"/>
                      <a:pt x="3150414" y="165811"/>
                      <a:pt x="3178913" y="182652"/>
                    </a:cubicBezTo>
                    <a:cubicBezTo>
                      <a:pt x="3212593" y="202083"/>
                      <a:pt x="3248865" y="215037"/>
                      <a:pt x="3286431" y="224104"/>
                    </a:cubicBezTo>
                    <a:cubicBezTo>
                      <a:pt x="3323998" y="231877"/>
                      <a:pt x="3362860" y="235763"/>
                      <a:pt x="3401722" y="231877"/>
                    </a:cubicBezTo>
                    <a:cubicBezTo>
                      <a:pt x="3434107" y="229286"/>
                      <a:pt x="3466492" y="221514"/>
                      <a:pt x="3497582" y="211150"/>
                    </a:cubicBezTo>
                    <a:cubicBezTo>
                      <a:pt x="3583078" y="299238"/>
                      <a:pt x="3688006" y="370485"/>
                      <a:pt x="3803296" y="413233"/>
                    </a:cubicBezTo>
                    <a:cubicBezTo>
                      <a:pt x="3843454" y="427482"/>
                      <a:pt x="3884906" y="439141"/>
                      <a:pt x="3926359" y="448209"/>
                    </a:cubicBezTo>
                    <a:cubicBezTo>
                      <a:pt x="3914701" y="489662"/>
                      <a:pt x="3908224" y="532410"/>
                      <a:pt x="3910814" y="575158"/>
                    </a:cubicBezTo>
                    <a:cubicBezTo>
                      <a:pt x="3928950" y="533705"/>
                      <a:pt x="3945790" y="493548"/>
                      <a:pt x="3965221" y="454686"/>
                    </a:cubicBezTo>
                    <a:cubicBezTo>
                      <a:pt x="3974289" y="455981"/>
                      <a:pt x="3982061" y="457277"/>
                      <a:pt x="3991129" y="458572"/>
                    </a:cubicBezTo>
                    <a:cubicBezTo>
                      <a:pt x="4006674" y="461163"/>
                      <a:pt x="4023514" y="461163"/>
                      <a:pt x="4039059" y="462458"/>
                    </a:cubicBezTo>
                    <a:cubicBezTo>
                      <a:pt x="4054604" y="463754"/>
                      <a:pt x="4071444" y="463754"/>
                      <a:pt x="4086989" y="463754"/>
                    </a:cubicBezTo>
                    <a:cubicBezTo>
                      <a:pt x="4094761" y="463754"/>
                      <a:pt x="4102534" y="463754"/>
                      <a:pt x="4110306" y="463754"/>
                    </a:cubicBezTo>
                    <a:cubicBezTo>
                      <a:pt x="4118078" y="463754"/>
                      <a:pt x="4125851" y="463754"/>
                      <a:pt x="4133623" y="463754"/>
                    </a:cubicBezTo>
                    <a:lnTo>
                      <a:pt x="4164713" y="462458"/>
                    </a:lnTo>
                    <a:cubicBezTo>
                      <a:pt x="4150463" y="478003"/>
                      <a:pt x="4134919" y="493548"/>
                      <a:pt x="4121965" y="509093"/>
                    </a:cubicBezTo>
                    <a:cubicBezTo>
                      <a:pt x="4077921" y="562204"/>
                      <a:pt x="4037764" y="619202"/>
                      <a:pt x="4010560" y="681381"/>
                    </a:cubicBezTo>
                    <a:cubicBezTo>
                      <a:pt x="4055899" y="629565"/>
                      <a:pt x="4102534" y="581635"/>
                      <a:pt x="4151759" y="536296"/>
                    </a:cubicBezTo>
                    <a:cubicBezTo>
                      <a:pt x="4166008" y="523342"/>
                      <a:pt x="4180258" y="510388"/>
                      <a:pt x="4194507" y="497434"/>
                    </a:cubicBezTo>
                    <a:cubicBezTo>
                      <a:pt x="4219120" y="545364"/>
                      <a:pt x="4255391" y="588112"/>
                      <a:pt x="4299435" y="620497"/>
                    </a:cubicBezTo>
                    <a:cubicBezTo>
                      <a:pt x="4348660" y="658064"/>
                      <a:pt x="4408248" y="681381"/>
                      <a:pt x="4469132" y="689153"/>
                    </a:cubicBezTo>
                    <a:cubicBezTo>
                      <a:pt x="4460064" y="713766"/>
                      <a:pt x="4457474" y="740969"/>
                      <a:pt x="4460064" y="765582"/>
                    </a:cubicBezTo>
                    <a:cubicBezTo>
                      <a:pt x="4462655" y="782422"/>
                      <a:pt x="4465246" y="797967"/>
                      <a:pt x="4471723" y="813512"/>
                    </a:cubicBezTo>
                    <a:cubicBezTo>
                      <a:pt x="4478200" y="829057"/>
                      <a:pt x="4485972" y="843306"/>
                      <a:pt x="4496336" y="856260"/>
                    </a:cubicBezTo>
                    <a:cubicBezTo>
                      <a:pt x="4517062" y="882168"/>
                      <a:pt x="4544265" y="901599"/>
                      <a:pt x="4575355" y="911962"/>
                    </a:cubicBezTo>
                    <a:cubicBezTo>
                      <a:pt x="4590900" y="917144"/>
                      <a:pt x="4606445" y="921030"/>
                      <a:pt x="4623285" y="921030"/>
                    </a:cubicBezTo>
                    <a:cubicBezTo>
                      <a:pt x="4633648" y="922326"/>
                      <a:pt x="4642716" y="921030"/>
                      <a:pt x="4653079" y="919735"/>
                    </a:cubicBezTo>
                    <a:cubicBezTo>
                      <a:pt x="4634943" y="956006"/>
                      <a:pt x="4631057" y="998754"/>
                      <a:pt x="4641420" y="1037616"/>
                    </a:cubicBezTo>
                    <a:cubicBezTo>
                      <a:pt x="4647897" y="1059638"/>
                      <a:pt x="4658261" y="1080365"/>
                      <a:pt x="4672510" y="1098500"/>
                    </a:cubicBezTo>
                    <a:cubicBezTo>
                      <a:pt x="4686759" y="1115340"/>
                      <a:pt x="4703600" y="1129590"/>
                      <a:pt x="4723031" y="1139953"/>
                    </a:cubicBezTo>
                    <a:cubicBezTo>
                      <a:pt x="4723031" y="1141248"/>
                      <a:pt x="4723031" y="1142544"/>
                      <a:pt x="4723031" y="1143839"/>
                    </a:cubicBezTo>
                    <a:cubicBezTo>
                      <a:pt x="4712667" y="1147725"/>
                      <a:pt x="4703600" y="1155498"/>
                      <a:pt x="4695827" y="1161975"/>
                    </a:cubicBezTo>
                    <a:close/>
                  </a:path>
                </a:pathLst>
              </a:custGeom>
              <a:solidFill>
                <a:srgbClr val="000000"/>
              </a:solidFill>
              <a:ln w="12944"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24" name="任意多边形: 形状 94"/>
              <p:cNvSpPr/>
              <p:nvPr/>
            </p:nvSpPr>
            <p:spPr>
              <a:xfrm>
                <a:off x="6818833" y="4128994"/>
                <a:ext cx="699516" cy="241761"/>
              </a:xfrm>
              <a:custGeom>
                <a:avLst/>
                <a:gdLst>
                  <a:gd name="connsiteX0" fmla="*/ 313487 w 699516"/>
                  <a:gd name="connsiteY0" fmla="*/ 18953 h 241761"/>
                  <a:gd name="connsiteX1" fmla="*/ 134722 w 699516"/>
                  <a:gd name="connsiteY1" fmla="*/ 101858 h 241761"/>
                  <a:gd name="connsiteX2" fmla="*/ 0 w 699516"/>
                  <a:gd name="connsiteY2" fmla="*/ 241762 h 241761"/>
                  <a:gd name="connsiteX3" fmla="*/ 76429 w 699516"/>
                  <a:gd name="connsiteY3" fmla="*/ 183469 h 241761"/>
                  <a:gd name="connsiteX4" fmla="*/ 156743 w 699516"/>
                  <a:gd name="connsiteY4" fmla="*/ 134243 h 241761"/>
                  <a:gd name="connsiteX5" fmla="*/ 327736 w 699516"/>
                  <a:gd name="connsiteY5" fmla="*/ 65587 h 241761"/>
                  <a:gd name="connsiteX6" fmla="*/ 510388 w 699516"/>
                  <a:gd name="connsiteY6" fmla="*/ 42270 h 241761"/>
                  <a:gd name="connsiteX7" fmla="*/ 699516 w 699516"/>
                  <a:gd name="connsiteY7" fmla="*/ 59110 h 241761"/>
                  <a:gd name="connsiteX8" fmla="*/ 512979 w 699516"/>
                  <a:gd name="connsiteY8" fmla="*/ 2113 h 241761"/>
                  <a:gd name="connsiteX9" fmla="*/ 313487 w 699516"/>
                  <a:gd name="connsiteY9" fmla="*/ 18953 h 241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99516" h="241761">
                    <a:moveTo>
                      <a:pt x="313487" y="18953"/>
                    </a:moveTo>
                    <a:cubicBezTo>
                      <a:pt x="248717" y="35793"/>
                      <a:pt x="187833" y="64292"/>
                      <a:pt x="134722" y="101858"/>
                    </a:cubicBezTo>
                    <a:cubicBezTo>
                      <a:pt x="81610" y="139425"/>
                      <a:pt x="33680" y="186059"/>
                      <a:pt x="0" y="241762"/>
                    </a:cubicBezTo>
                    <a:cubicBezTo>
                      <a:pt x="24613" y="221035"/>
                      <a:pt x="49225" y="201604"/>
                      <a:pt x="76429" y="183469"/>
                    </a:cubicBezTo>
                    <a:cubicBezTo>
                      <a:pt x="102337" y="165333"/>
                      <a:pt x="129540" y="149788"/>
                      <a:pt x="156743" y="134243"/>
                    </a:cubicBezTo>
                    <a:cubicBezTo>
                      <a:pt x="211150" y="104449"/>
                      <a:pt x="268148" y="81132"/>
                      <a:pt x="327736" y="65587"/>
                    </a:cubicBezTo>
                    <a:cubicBezTo>
                      <a:pt x="387325" y="50042"/>
                      <a:pt x="448208" y="42270"/>
                      <a:pt x="510388" y="42270"/>
                    </a:cubicBezTo>
                    <a:cubicBezTo>
                      <a:pt x="572567" y="42270"/>
                      <a:pt x="634746" y="48747"/>
                      <a:pt x="699516" y="59110"/>
                    </a:cubicBezTo>
                    <a:cubicBezTo>
                      <a:pt x="642519" y="29316"/>
                      <a:pt x="579044" y="9885"/>
                      <a:pt x="512979" y="2113"/>
                    </a:cubicBezTo>
                    <a:cubicBezTo>
                      <a:pt x="444322" y="-3069"/>
                      <a:pt x="376961" y="817"/>
                      <a:pt x="313487" y="18953"/>
                    </a:cubicBezTo>
                    <a:close/>
                  </a:path>
                </a:pathLst>
              </a:custGeom>
              <a:solidFill>
                <a:srgbClr val="000000"/>
              </a:solidFill>
              <a:ln w="12944"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25" name="任意多边形: 形状 95"/>
              <p:cNvSpPr/>
              <p:nvPr/>
            </p:nvSpPr>
            <p:spPr>
              <a:xfrm>
                <a:off x="5640019" y="4293440"/>
                <a:ext cx="481888" cy="126541"/>
              </a:xfrm>
              <a:custGeom>
                <a:avLst/>
                <a:gdLst>
                  <a:gd name="connsiteX0" fmla="*/ 378257 w 481888"/>
                  <a:gd name="connsiteY0" fmla="*/ 41045 h 126541"/>
                  <a:gd name="connsiteX1" fmla="*/ 246126 w 481888"/>
                  <a:gd name="connsiteY1" fmla="*/ 888 h 126541"/>
                  <a:gd name="connsiteX2" fmla="*/ 110109 w 481888"/>
                  <a:gd name="connsiteY2" fmla="*/ 24205 h 126541"/>
                  <a:gd name="connsiteX3" fmla="*/ 0 w 481888"/>
                  <a:gd name="connsiteY3" fmla="*/ 103225 h 126541"/>
                  <a:gd name="connsiteX4" fmla="*/ 116586 w 481888"/>
                  <a:gd name="connsiteY4" fmla="*/ 42341 h 126541"/>
                  <a:gd name="connsiteX5" fmla="*/ 243535 w 481888"/>
                  <a:gd name="connsiteY5" fmla="*/ 25501 h 126541"/>
                  <a:gd name="connsiteX6" fmla="*/ 307010 w 481888"/>
                  <a:gd name="connsiteY6" fmla="*/ 35864 h 126541"/>
                  <a:gd name="connsiteX7" fmla="*/ 367894 w 481888"/>
                  <a:gd name="connsiteY7" fmla="*/ 57886 h 126541"/>
                  <a:gd name="connsiteX8" fmla="*/ 481889 w 481888"/>
                  <a:gd name="connsiteY8" fmla="*/ 126542 h 126541"/>
                  <a:gd name="connsiteX9" fmla="*/ 378257 w 481888"/>
                  <a:gd name="connsiteY9" fmla="*/ 41045 h 126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1888" h="126541">
                    <a:moveTo>
                      <a:pt x="378257" y="41045"/>
                    </a:moveTo>
                    <a:cubicBezTo>
                      <a:pt x="338099" y="17728"/>
                      <a:pt x="292760" y="3479"/>
                      <a:pt x="246126" y="888"/>
                    </a:cubicBezTo>
                    <a:cubicBezTo>
                      <a:pt x="199492" y="-2998"/>
                      <a:pt x="152857" y="6070"/>
                      <a:pt x="110109" y="24205"/>
                    </a:cubicBezTo>
                    <a:cubicBezTo>
                      <a:pt x="67361" y="42341"/>
                      <a:pt x="29794" y="69544"/>
                      <a:pt x="0" y="103225"/>
                    </a:cubicBezTo>
                    <a:cubicBezTo>
                      <a:pt x="36271" y="76021"/>
                      <a:pt x="75133" y="55295"/>
                      <a:pt x="116586" y="42341"/>
                    </a:cubicBezTo>
                    <a:cubicBezTo>
                      <a:pt x="158039" y="29387"/>
                      <a:pt x="200787" y="21614"/>
                      <a:pt x="243535" y="25501"/>
                    </a:cubicBezTo>
                    <a:cubicBezTo>
                      <a:pt x="264262" y="26796"/>
                      <a:pt x="286283" y="30682"/>
                      <a:pt x="307010" y="35864"/>
                    </a:cubicBezTo>
                    <a:cubicBezTo>
                      <a:pt x="327736" y="41045"/>
                      <a:pt x="348463" y="48818"/>
                      <a:pt x="367894" y="57886"/>
                    </a:cubicBezTo>
                    <a:cubicBezTo>
                      <a:pt x="408051" y="76021"/>
                      <a:pt x="444322" y="100634"/>
                      <a:pt x="481889" y="126542"/>
                    </a:cubicBezTo>
                    <a:cubicBezTo>
                      <a:pt x="453390" y="92861"/>
                      <a:pt x="418414" y="63067"/>
                      <a:pt x="378257" y="41045"/>
                    </a:cubicBezTo>
                    <a:close/>
                  </a:path>
                </a:pathLst>
              </a:custGeom>
              <a:solidFill>
                <a:srgbClr val="000000"/>
              </a:solidFill>
              <a:ln w="12944"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26" name="任意多边形: 形状 96"/>
              <p:cNvSpPr/>
              <p:nvPr/>
            </p:nvSpPr>
            <p:spPr>
              <a:xfrm>
                <a:off x="7827950" y="4081882"/>
                <a:ext cx="142983" cy="145085"/>
              </a:xfrm>
              <a:custGeom>
                <a:avLst/>
                <a:gdLst>
                  <a:gd name="connsiteX0" fmla="*/ 101041 w 142983"/>
                  <a:gd name="connsiteY0" fmla="*/ 42748 h 145085"/>
                  <a:gd name="connsiteX1" fmla="*/ 54407 w 142983"/>
                  <a:gd name="connsiteY1" fmla="*/ 11659 h 145085"/>
                  <a:gd name="connsiteX2" fmla="*/ 0 w 142983"/>
                  <a:gd name="connsiteY2" fmla="*/ 0 h 145085"/>
                  <a:gd name="connsiteX3" fmla="*/ 38862 w 142983"/>
                  <a:gd name="connsiteY3" fmla="*/ 36271 h 145085"/>
                  <a:gd name="connsiteX4" fmla="*/ 75133 w 142983"/>
                  <a:gd name="connsiteY4" fmla="*/ 69952 h 145085"/>
                  <a:gd name="connsiteX5" fmla="*/ 108814 w 142983"/>
                  <a:gd name="connsiteY5" fmla="*/ 104928 h 145085"/>
                  <a:gd name="connsiteX6" fmla="*/ 141199 w 142983"/>
                  <a:gd name="connsiteY6" fmla="*/ 145085 h 145085"/>
                  <a:gd name="connsiteX7" fmla="*/ 134722 w 142983"/>
                  <a:gd name="connsiteY7" fmla="*/ 89383 h 145085"/>
                  <a:gd name="connsiteX8" fmla="*/ 101041 w 142983"/>
                  <a:gd name="connsiteY8" fmla="*/ 42748 h 145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2983" h="145085">
                    <a:moveTo>
                      <a:pt x="101041" y="42748"/>
                    </a:moveTo>
                    <a:cubicBezTo>
                      <a:pt x="86792" y="29794"/>
                      <a:pt x="71247" y="19431"/>
                      <a:pt x="54407" y="11659"/>
                    </a:cubicBezTo>
                    <a:cubicBezTo>
                      <a:pt x="37567" y="3886"/>
                      <a:pt x="19431" y="0"/>
                      <a:pt x="0" y="0"/>
                    </a:cubicBezTo>
                    <a:cubicBezTo>
                      <a:pt x="12954" y="14249"/>
                      <a:pt x="25908" y="24613"/>
                      <a:pt x="38862" y="36271"/>
                    </a:cubicBezTo>
                    <a:cubicBezTo>
                      <a:pt x="51816" y="47930"/>
                      <a:pt x="63475" y="58293"/>
                      <a:pt x="75133" y="69952"/>
                    </a:cubicBezTo>
                    <a:cubicBezTo>
                      <a:pt x="86792" y="81610"/>
                      <a:pt x="97155" y="91974"/>
                      <a:pt x="108814" y="104928"/>
                    </a:cubicBezTo>
                    <a:cubicBezTo>
                      <a:pt x="119177" y="116586"/>
                      <a:pt x="129540" y="130836"/>
                      <a:pt x="141199" y="145085"/>
                    </a:cubicBezTo>
                    <a:cubicBezTo>
                      <a:pt x="145085" y="126949"/>
                      <a:pt x="142494" y="106223"/>
                      <a:pt x="134722" y="89383"/>
                    </a:cubicBezTo>
                    <a:cubicBezTo>
                      <a:pt x="125654" y="72543"/>
                      <a:pt x="113995" y="55702"/>
                      <a:pt x="101041" y="42748"/>
                    </a:cubicBezTo>
                    <a:close/>
                  </a:path>
                </a:pathLst>
              </a:custGeom>
              <a:solidFill>
                <a:srgbClr val="000000"/>
              </a:solidFill>
              <a:ln w="12944"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27" name="任意多边形: 形状 97"/>
              <p:cNvSpPr/>
              <p:nvPr/>
            </p:nvSpPr>
            <p:spPr>
              <a:xfrm>
                <a:off x="4593335" y="2541650"/>
                <a:ext cx="323850" cy="119414"/>
              </a:xfrm>
              <a:custGeom>
                <a:avLst/>
                <a:gdLst>
                  <a:gd name="connsiteX0" fmla="*/ 250012 w 323850"/>
                  <a:gd name="connsiteY0" fmla="*/ 45339 h 119414"/>
                  <a:gd name="connsiteX1" fmla="*/ 230581 w 323850"/>
                  <a:gd name="connsiteY1" fmla="*/ 55702 h 119414"/>
                  <a:gd name="connsiteX2" fmla="*/ 211150 w 323850"/>
                  <a:gd name="connsiteY2" fmla="*/ 64770 h 119414"/>
                  <a:gd name="connsiteX3" fmla="*/ 191719 w 323850"/>
                  <a:gd name="connsiteY3" fmla="*/ 72542 h 119414"/>
                  <a:gd name="connsiteX4" fmla="*/ 170993 w 323850"/>
                  <a:gd name="connsiteY4" fmla="*/ 80315 h 119414"/>
                  <a:gd name="connsiteX5" fmla="*/ 150266 w 323850"/>
                  <a:gd name="connsiteY5" fmla="*/ 86792 h 119414"/>
                  <a:gd name="connsiteX6" fmla="*/ 129540 w 323850"/>
                  <a:gd name="connsiteY6" fmla="*/ 91973 h 119414"/>
                  <a:gd name="connsiteX7" fmla="*/ 86792 w 323850"/>
                  <a:gd name="connsiteY7" fmla="*/ 99746 h 119414"/>
                  <a:gd name="connsiteX8" fmla="*/ 0 w 323850"/>
                  <a:gd name="connsiteY8" fmla="*/ 104928 h 119414"/>
                  <a:gd name="connsiteX9" fmla="*/ 88087 w 323850"/>
                  <a:gd name="connsiteY9" fmla="*/ 119177 h 119414"/>
                  <a:gd name="connsiteX10" fmla="*/ 177470 w 323850"/>
                  <a:gd name="connsiteY10" fmla="*/ 103632 h 119414"/>
                  <a:gd name="connsiteX11" fmla="*/ 259080 w 323850"/>
                  <a:gd name="connsiteY11" fmla="*/ 62179 h 119414"/>
                  <a:gd name="connsiteX12" fmla="*/ 294056 w 323850"/>
                  <a:gd name="connsiteY12" fmla="*/ 33680 h 119414"/>
                  <a:gd name="connsiteX13" fmla="*/ 323850 w 323850"/>
                  <a:gd name="connsiteY13" fmla="*/ 0 h 119414"/>
                  <a:gd name="connsiteX14" fmla="*/ 286284 w 323850"/>
                  <a:gd name="connsiteY14" fmla="*/ 23317 h 119414"/>
                  <a:gd name="connsiteX15" fmla="*/ 250012 w 323850"/>
                  <a:gd name="connsiteY15" fmla="*/ 45339 h 119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23850" h="119414">
                    <a:moveTo>
                      <a:pt x="250012" y="45339"/>
                    </a:moveTo>
                    <a:lnTo>
                      <a:pt x="230581" y="55702"/>
                    </a:lnTo>
                    <a:lnTo>
                      <a:pt x="211150" y="64770"/>
                    </a:lnTo>
                    <a:cubicBezTo>
                      <a:pt x="204673" y="67361"/>
                      <a:pt x="198196" y="69952"/>
                      <a:pt x="191719" y="72542"/>
                    </a:cubicBezTo>
                    <a:cubicBezTo>
                      <a:pt x="185242" y="75133"/>
                      <a:pt x="178765" y="77724"/>
                      <a:pt x="170993" y="80315"/>
                    </a:cubicBezTo>
                    <a:lnTo>
                      <a:pt x="150266" y="86792"/>
                    </a:lnTo>
                    <a:cubicBezTo>
                      <a:pt x="143789" y="88087"/>
                      <a:pt x="136017" y="90678"/>
                      <a:pt x="129540" y="91973"/>
                    </a:cubicBezTo>
                    <a:cubicBezTo>
                      <a:pt x="115291" y="95860"/>
                      <a:pt x="101041" y="97155"/>
                      <a:pt x="86792" y="99746"/>
                    </a:cubicBezTo>
                    <a:cubicBezTo>
                      <a:pt x="58293" y="103632"/>
                      <a:pt x="29794" y="106223"/>
                      <a:pt x="0" y="104928"/>
                    </a:cubicBezTo>
                    <a:cubicBezTo>
                      <a:pt x="28499" y="116586"/>
                      <a:pt x="58293" y="120472"/>
                      <a:pt x="88087" y="119177"/>
                    </a:cubicBezTo>
                    <a:cubicBezTo>
                      <a:pt x="117881" y="119177"/>
                      <a:pt x="148971" y="113995"/>
                      <a:pt x="177470" y="103632"/>
                    </a:cubicBezTo>
                    <a:cubicBezTo>
                      <a:pt x="205969" y="93269"/>
                      <a:pt x="234467" y="80315"/>
                      <a:pt x="259080" y="62179"/>
                    </a:cubicBezTo>
                    <a:cubicBezTo>
                      <a:pt x="272034" y="54407"/>
                      <a:pt x="282397" y="44044"/>
                      <a:pt x="294056" y="33680"/>
                    </a:cubicBezTo>
                    <a:cubicBezTo>
                      <a:pt x="304419" y="23317"/>
                      <a:pt x="314782" y="11659"/>
                      <a:pt x="323850" y="0"/>
                    </a:cubicBezTo>
                    <a:cubicBezTo>
                      <a:pt x="310896" y="7772"/>
                      <a:pt x="299238" y="16840"/>
                      <a:pt x="286284" y="23317"/>
                    </a:cubicBezTo>
                    <a:cubicBezTo>
                      <a:pt x="274625" y="31090"/>
                      <a:pt x="262966" y="38862"/>
                      <a:pt x="250012" y="45339"/>
                    </a:cubicBezTo>
                    <a:close/>
                  </a:path>
                </a:pathLst>
              </a:custGeom>
              <a:solidFill>
                <a:srgbClr val="000000"/>
              </a:solidFill>
              <a:ln w="12944"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28" name="任意多边形: 形状 98"/>
              <p:cNvSpPr/>
              <p:nvPr/>
            </p:nvSpPr>
            <p:spPr>
              <a:xfrm>
                <a:off x="8252469" y="3221735"/>
                <a:ext cx="92345" cy="211150"/>
              </a:xfrm>
              <a:custGeom>
                <a:avLst/>
                <a:gdLst>
                  <a:gd name="connsiteX0" fmla="*/ 59961 w 92345"/>
                  <a:gd name="connsiteY0" fmla="*/ 177470 h 211150"/>
                  <a:gd name="connsiteX1" fmla="*/ 54779 w 92345"/>
                  <a:gd name="connsiteY1" fmla="*/ 172288 h 211150"/>
                  <a:gd name="connsiteX2" fmla="*/ 50893 w 92345"/>
                  <a:gd name="connsiteY2" fmla="*/ 165811 h 211150"/>
                  <a:gd name="connsiteX3" fmla="*/ 43120 w 92345"/>
                  <a:gd name="connsiteY3" fmla="*/ 154153 h 211150"/>
                  <a:gd name="connsiteX4" fmla="*/ 36643 w 92345"/>
                  <a:gd name="connsiteY4" fmla="*/ 141199 h 211150"/>
                  <a:gd name="connsiteX5" fmla="*/ 31462 w 92345"/>
                  <a:gd name="connsiteY5" fmla="*/ 128245 h 211150"/>
                  <a:gd name="connsiteX6" fmla="*/ 27576 w 92345"/>
                  <a:gd name="connsiteY6" fmla="*/ 115291 h 211150"/>
                  <a:gd name="connsiteX7" fmla="*/ 23689 w 92345"/>
                  <a:gd name="connsiteY7" fmla="*/ 59588 h 211150"/>
                  <a:gd name="connsiteX8" fmla="*/ 37939 w 92345"/>
                  <a:gd name="connsiteY8" fmla="*/ 0 h 211150"/>
                  <a:gd name="connsiteX9" fmla="*/ 5554 w 92345"/>
                  <a:gd name="connsiteY9" fmla="*/ 55702 h 211150"/>
                  <a:gd name="connsiteX10" fmla="*/ 4258 w 92345"/>
                  <a:gd name="connsiteY10" fmla="*/ 121768 h 211150"/>
                  <a:gd name="connsiteX11" fmla="*/ 9440 w 92345"/>
                  <a:gd name="connsiteY11" fmla="*/ 137313 h 211150"/>
                  <a:gd name="connsiteX12" fmla="*/ 17212 w 92345"/>
                  <a:gd name="connsiteY12" fmla="*/ 152857 h 211150"/>
                  <a:gd name="connsiteX13" fmla="*/ 26280 w 92345"/>
                  <a:gd name="connsiteY13" fmla="*/ 167107 h 211150"/>
                  <a:gd name="connsiteX14" fmla="*/ 37939 w 92345"/>
                  <a:gd name="connsiteY14" fmla="*/ 178765 h 211150"/>
                  <a:gd name="connsiteX15" fmla="*/ 63847 w 92345"/>
                  <a:gd name="connsiteY15" fmla="*/ 198196 h 211150"/>
                  <a:gd name="connsiteX16" fmla="*/ 92346 w 92345"/>
                  <a:gd name="connsiteY16" fmla="*/ 211150 h 211150"/>
                  <a:gd name="connsiteX17" fmla="*/ 71619 w 92345"/>
                  <a:gd name="connsiteY17" fmla="*/ 187833 h 211150"/>
                  <a:gd name="connsiteX18" fmla="*/ 59961 w 92345"/>
                  <a:gd name="connsiteY18" fmla="*/ 177470 h 211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2345" h="211150">
                    <a:moveTo>
                      <a:pt x="59961" y="177470"/>
                    </a:moveTo>
                    <a:cubicBezTo>
                      <a:pt x="58665" y="174879"/>
                      <a:pt x="57370" y="173584"/>
                      <a:pt x="54779" y="172288"/>
                    </a:cubicBezTo>
                    <a:cubicBezTo>
                      <a:pt x="53484" y="170993"/>
                      <a:pt x="52188" y="168402"/>
                      <a:pt x="50893" y="165811"/>
                    </a:cubicBezTo>
                    <a:cubicBezTo>
                      <a:pt x="48302" y="161925"/>
                      <a:pt x="45711" y="158039"/>
                      <a:pt x="43120" y="154153"/>
                    </a:cubicBezTo>
                    <a:cubicBezTo>
                      <a:pt x="40530" y="150267"/>
                      <a:pt x="39234" y="145085"/>
                      <a:pt x="36643" y="141199"/>
                    </a:cubicBezTo>
                    <a:cubicBezTo>
                      <a:pt x="34053" y="137313"/>
                      <a:pt x="32757" y="132131"/>
                      <a:pt x="31462" y="128245"/>
                    </a:cubicBezTo>
                    <a:cubicBezTo>
                      <a:pt x="30166" y="124358"/>
                      <a:pt x="27576" y="119177"/>
                      <a:pt x="27576" y="115291"/>
                    </a:cubicBezTo>
                    <a:cubicBezTo>
                      <a:pt x="22394" y="97155"/>
                      <a:pt x="21099" y="79019"/>
                      <a:pt x="23689" y="59588"/>
                    </a:cubicBezTo>
                    <a:cubicBezTo>
                      <a:pt x="26280" y="40157"/>
                      <a:pt x="30166" y="20726"/>
                      <a:pt x="37939" y="0"/>
                    </a:cubicBezTo>
                    <a:cubicBezTo>
                      <a:pt x="22394" y="14249"/>
                      <a:pt x="12031" y="33680"/>
                      <a:pt x="5554" y="55702"/>
                    </a:cubicBezTo>
                    <a:cubicBezTo>
                      <a:pt x="-923" y="76429"/>
                      <a:pt x="-2219" y="99746"/>
                      <a:pt x="4258" y="121768"/>
                    </a:cubicBezTo>
                    <a:cubicBezTo>
                      <a:pt x="5554" y="126949"/>
                      <a:pt x="8145" y="132131"/>
                      <a:pt x="9440" y="137313"/>
                    </a:cubicBezTo>
                    <a:cubicBezTo>
                      <a:pt x="12031" y="142494"/>
                      <a:pt x="13326" y="147676"/>
                      <a:pt x="17212" y="152857"/>
                    </a:cubicBezTo>
                    <a:cubicBezTo>
                      <a:pt x="19803" y="158039"/>
                      <a:pt x="23689" y="161925"/>
                      <a:pt x="26280" y="167107"/>
                    </a:cubicBezTo>
                    <a:cubicBezTo>
                      <a:pt x="30166" y="170993"/>
                      <a:pt x="34053" y="174879"/>
                      <a:pt x="37939" y="178765"/>
                    </a:cubicBezTo>
                    <a:cubicBezTo>
                      <a:pt x="45711" y="186538"/>
                      <a:pt x="54779" y="193015"/>
                      <a:pt x="63847" y="198196"/>
                    </a:cubicBezTo>
                    <a:cubicBezTo>
                      <a:pt x="72915" y="203378"/>
                      <a:pt x="83278" y="207264"/>
                      <a:pt x="92346" y="211150"/>
                    </a:cubicBezTo>
                    <a:cubicBezTo>
                      <a:pt x="85869" y="203378"/>
                      <a:pt x="78096" y="195606"/>
                      <a:pt x="71619" y="187833"/>
                    </a:cubicBezTo>
                    <a:lnTo>
                      <a:pt x="59961" y="177470"/>
                    </a:lnTo>
                    <a:close/>
                  </a:path>
                </a:pathLst>
              </a:custGeom>
              <a:solidFill>
                <a:srgbClr val="000000"/>
              </a:solidFill>
              <a:ln w="12944"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29" name="任意多边形: 形状 99"/>
              <p:cNvSpPr/>
              <p:nvPr/>
            </p:nvSpPr>
            <p:spPr>
              <a:xfrm>
                <a:off x="4094606" y="4057989"/>
                <a:ext cx="516864" cy="170273"/>
              </a:xfrm>
              <a:custGeom>
                <a:avLst/>
                <a:gdLst>
                  <a:gd name="connsiteX0" fmla="*/ 445618 w 516864"/>
                  <a:gd name="connsiteY0" fmla="*/ 3167 h 170273"/>
                  <a:gd name="connsiteX1" fmla="*/ 410642 w 516864"/>
                  <a:gd name="connsiteY1" fmla="*/ 576 h 170273"/>
                  <a:gd name="connsiteX2" fmla="*/ 375666 w 516864"/>
                  <a:gd name="connsiteY2" fmla="*/ 576 h 170273"/>
                  <a:gd name="connsiteX3" fmla="*/ 305715 w 516864"/>
                  <a:gd name="connsiteY3" fmla="*/ 7053 h 170273"/>
                  <a:gd name="connsiteX4" fmla="*/ 270739 w 516864"/>
                  <a:gd name="connsiteY4" fmla="*/ 13530 h 170273"/>
                  <a:gd name="connsiteX5" fmla="*/ 253898 w 516864"/>
                  <a:gd name="connsiteY5" fmla="*/ 17416 h 170273"/>
                  <a:gd name="connsiteX6" fmla="*/ 237058 w 516864"/>
                  <a:gd name="connsiteY6" fmla="*/ 22598 h 170273"/>
                  <a:gd name="connsiteX7" fmla="*/ 203378 w 516864"/>
                  <a:gd name="connsiteY7" fmla="*/ 34256 h 170273"/>
                  <a:gd name="connsiteX8" fmla="*/ 170993 w 516864"/>
                  <a:gd name="connsiteY8" fmla="*/ 47210 h 170273"/>
                  <a:gd name="connsiteX9" fmla="*/ 138608 w 516864"/>
                  <a:gd name="connsiteY9" fmla="*/ 62755 h 170273"/>
                  <a:gd name="connsiteX10" fmla="*/ 107518 w 516864"/>
                  <a:gd name="connsiteY10" fmla="*/ 80891 h 170273"/>
                  <a:gd name="connsiteX11" fmla="*/ 0 w 516864"/>
                  <a:gd name="connsiteY11" fmla="*/ 170273 h 170273"/>
                  <a:gd name="connsiteX12" fmla="*/ 117881 w 516864"/>
                  <a:gd name="connsiteY12" fmla="*/ 97731 h 170273"/>
                  <a:gd name="connsiteX13" fmla="*/ 244831 w 516864"/>
                  <a:gd name="connsiteY13" fmla="*/ 47210 h 170273"/>
                  <a:gd name="connsiteX14" fmla="*/ 378257 w 516864"/>
                  <a:gd name="connsiteY14" fmla="*/ 20007 h 170273"/>
                  <a:gd name="connsiteX15" fmla="*/ 446913 w 516864"/>
                  <a:gd name="connsiteY15" fmla="*/ 16121 h 170273"/>
                  <a:gd name="connsiteX16" fmla="*/ 481889 w 516864"/>
                  <a:gd name="connsiteY16" fmla="*/ 16121 h 170273"/>
                  <a:gd name="connsiteX17" fmla="*/ 516865 w 516864"/>
                  <a:gd name="connsiteY17" fmla="*/ 16121 h 170273"/>
                  <a:gd name="connsiteX18" fmla="*/ 483184 w 516864"/>
                  <a:gd name="connsiteY18" fmla="*/ 8348 h 170273"/>
                  <a:gd name="connsiteX19" fmla="*/ 445618 w 516864"/>
                  <a:gd name="connsiteY19" fmla="*/ 3167 h 170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16864" h="170273">
                    <a:moveTo>
                      <a:pt x="445618" y="3167"/>
                    </a:moveTo>
                    <a:lnTo>
                      <a:pt x="410642" y="576"/>
                    </a:lnTo>
                    <a:cubicBezTo>
                      <a:pt x="398983" y="-720"/>
                      <a:pt x="387325" y="576"/>
                      <a:pt x="375666" y="576"/>
                    </a:cubicBezTo>
                    <a:cubicBezTo>
                      <a:pt x="352349" y="576"/>
                      <a:pt x="329032" y="4462"/>
                      <a:pt x="305715" y="7053"/>
                    </a:cubicBezTo>
                    <a:cubicBezTo>
                      <a:pt x="294056" y="8348"/>
                      <a:pt x="282397" y="12234"/>
                      <a:pt x="270739" y="13530"/>
                    </a:cubicBezTo>
                    <a:lnTo>
                      <a:pt x="253898" y="17416"/>
                    </a:lnTo>
                    <a:cubicBezTo>
                      <a:pt x="248717" y="18711"/>
                      <a:pt x="242240" y="21302"/>
                      <a:pt x="237058" y="22598"/>
                    </a:cubicBezTo>
                    <a:cubicBezTo>
                      <a:pt x="225400" y="26484"/>
                      <a:pt x="213741" y="29075"/>
                      <a:pt x="203378" y="34256"/>
                    </a:cubicBezTo>
                    <a:lnTo>
                      <a:pt x="170993" y="47210"/>
                    </a:lnTo>
                    <a:lnTo>
                      <a:pt x="138608" y="62755"/>
                    </a:lnTo>
                    <a:cubicBezTo>
                      <a:pt x="128245" y="67937"/>
                      <a:pt x="117881" y="74414"/>
                      <a:pt x="107518" y="80891"/>
                    </a:cubicBezTo>
                    <a:cubicBezTo>
                      <a:pt x="67361" y="105503"/>
                      <a:pt x="29794" y="135297"/>
                      <a:pt x="0" y="170273"/>
                    </a:cubicBezTo>
                    <a:cubicBezTo>
                      <a:pt x="37567" y="141774"/>
                      <a:pt x="76429" y="118457"/>
                      <a:pt x="117881" y="97731"/>
                    </a:cubicBezTo>
                    <a:cubicBezTo>
                      <a:pt x="159334" y="77004"/>
                      <a:pt x="200787" y="60164"/>
                      <a:pt x="244831" y="47210"/>
                    </a:cubicBezTo>
                    <a:cubicBezTo>
                      <a:pt x="288874" y="34256"/>
                      <a:pt x="332918" y="25188"/>
                      <a:pt x="378257" y="20007"/>
                    </a:cubicBezTo>
                    <a:cubicBezTo>
                      <a:pt x="401574" y="17416"/>
                      <a:pt x="423596" y="16121"/>
                      <a:pt x="446913" y="16121"/>
                    </a:cubicBezTo>
                    <a:cubicBezTo>
                      <a:pt x="458572" y="14825"/>
                      <a:pt x="470230" y="16121"/>
                      <a:pt x="481889" y="16121"/>
                    </a:cubicBezTo>
                    <a:cubicBezTo>
                      <a:pt x="493548" y="16121"/>
                      <a:pt x="505206" y="16121"/>
                      <a:pt x="516865" y="16121"/>
                    </a:cubicBezTo>
                    <a:cubicBezTo>
                      <a:pt x="505206" y="13530"/>
                      <a:pt x="493548" y="10939"/>
                      <a:pt x="483184" y="8348"/>
                    </a:cubicBezTo>
                    <a:cubicBezTo>
                      <a:pt x="468935" y="7053"/>
                      <a:pt x="457276" y="4462"/>
                      <a:pt x="445618" y="3167"/>
                    </a:cubicBezTo>
                    <a:close/>
                  </a:path>
                </a:pathLst>
              </a:custGeom>
              <a:solidFill>
                <a:srgbClr val="000000"/>
              </a:solidFill>
              <a:ln w="12944"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30" name="任意多边形: 形状 100"/>
              <p:cNvSpPr/>
              <p:nvPr/>
            </p:nvSpPr>
            <p:spPr>
              <a:xfrm>
                <a:off x="3860138" y="3259302"/>
                <a:ext cx="127485" cy="408051"/>
              </a:xfrm>
              <a:custGeom>
                <a:avLst/>
                <a:gdLst>
                  <a:gd name="connsiteX0" fmla="*/ 124358 w 127485"/>
                  <a:gd name="connsiteY0" fmla="*/ 204673 h 408051"/>
                  <a:gd name="connsiteX1" fmla="*/ 121768 w 127485"/>
                  <a:gd name="connsiteY1" fmla="*/ 189129 h 408051"/>
                  <a:gd name="connsiteX2" fmla="*/ 79019 w 127485"/>
                  <a:gd name="connsiteY2" fmla="*/ 81610 h 408051"/>
                  <a:gd name="connsiteX3" fmla="*/ 0 w 127485"/>
                  <a:gd name="connsiteY3" fmla="*/ 0 h 408051"/>
                  <a:gd name="connsiteX4" fmla="*/ 62179 w 127485"/>
                  <a:gd name="connsiteY4" fmla="*/ 91973 h 408051"/>
                  <a:gd name="connsiteX5" fmla="*/ 97155 w 127485"/>
                  <a:gd name="connsiteY5" fmla="*/ 194310 h 408051"/>
                  <a:gd name="connsiteX6" fmla="*/ 98450 w 127485"/>
                  <a:gd name="connsiteY6" fmla="*/ 301828 h 408051"/>
                  <a:gd name="connsiteX7" fmla="*/ 86792 w 127485"/>
                  <a:gd name="connsiteY7" fmla="*/ 354940 h 408051"/>
                  <a:gd name="connsiteX8" fmla="*/ 85496 w 127485"/>
                  <a:gd name="connsiteY8" fmla="*/ 361417 h 408051"/>
                  <a:gd name="connsiteX9" fmla="*/ 82906 w 127485"/>
                  <a:gd name="connsiteY9" fmla="*/ 367894 h 408051"/>
                  <a:gd name="connsiteX10" fmla="*/ 77724 w 127485"/>
                  <a:gd name="connsiteY10" fmla="*/ 380848 h 408051"/>
                  <a:gd name="connsiteX11" fmla="*/ 68656 w 127485"/>
                  <a:gd name="connsiteY11" fmla="*/ 408051 h 408051"/>
                  <a:gd name="connsiteX12" fmla="*/ 84201 w 127485"/>
                  <a:gd name="connsiteY12" fmla="*/ 384734 h 408051"/>
                  <a:gd name="connsiteX13" fmla="*/ 91973 w 127485"/>
                  <a:gd name="connsiteY13" fmla="*/ 373075 h 408051"/>
                  <a:gd name="connsiteX14" fmla="*/ 95860 w 127485"/>
                  <a:gd name="connsiteY14" fmla="*/ 366598 h 408051"/>
                  <a:gd name="connsiteX15" fmla="*/ 98450 w 127485"/>
                  <a:gd name="connsiteY15" fmla="*/ 360121 h 408051"/>
                  <a:gd name="connsiteX16" fmla="*/ 117881 w 127485"/>
                  <a:gd name="connsiteY16" fmla="*/ 305715 h 408051"/>
                  <a:gd name="connsiteX17" fmla="*/ 124358 w 127485"/>
                  <a:gd name="connsiteY17" fmla="*/ 277216 h 408051"/>
                  <a:gd name="connsiteX18" fmla="*/ 126949 w 127485"/>
                  <a:gd name="connsiteY18" fmla="*/ 248717 h 408051"/>
                  <a:gd name="connsiteX19" fmla="*/ 125654 w 127485"/>
                  <a:gd name="connsiteY19" fmla="*/ 218923 h 408051"/>
                  <a:gd name="connsiteX20" fmla="*/ 124358 w 127485"/>
                  <a:gd name="connsiteY20" fmla="*/ 204673 h 408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27485" h="408051">
                    <a:moveTo>
                      <a:pt x="124358" y="204673"/>
                    </a:moveTo>
                    <a:lnTo>
                      <a:pt x="121768" y="189129"/>
                    </a:lnTo>
                    <a:cubicBezTo>
                      <a:pt x="115291" y="150267"/>
                      <a:pt x="99746" y="113995"/>
                      <a:pt x="79019" y="81610"/>
                    </a:cubicBezTo>
                    <a:cubicBezTo>
                      <a:pt x="58293" y="49225"/>
                      <a:pt x="31090" y="20726"/>
                      <a:pt x="0" y="0"/>
                    </a:cubicBezTo>
                    <a:cubicBezTo>
                      <a:pt x="24613" y="28499"/>
                      <a:pt x="45339" y="59588"/>
                      <a:pt x="62179" y="91973"/>
                    </a:cubicBezTo>
                    <a:cubicBezTo>
                      <a:pt x="79019" y="124358"/>
                      <a:pt x="90678" y="158039"/>
                      <a:pt x="97155" y="194310"/>
                    </a:cubicBezTo>
                    <a:cubicBezTo>
                      <a:pt x="103632" y="229286"/>
                      <a:pt x="104927" y="265557"/>
                      <a:pt x="98450" y="301828"/>
                    </a:cubicBezTo>
                    <a:cubicBezTo>
                      <a:pt x="97155" y="319964"/>
                      <a:pt x="90678" y="336804"/>
                      <a:pt x="86792" y="354940"/>
                    </a:cubicBezTo>
                    <a:lnTo>
                      <a:pt x="85496" y="361417"/>
                    </a:lnTo>
                    <a:lnTo>
                      <a:pt x="82906" y="367894"/>
                    </a:lnTo>
                    <a:lnTo>
                      <a:pt x="77724" y="380848"/>
                    </a:lnTo>
                    <a:cubicBezTo>
                      <a:pt x="75133" y="389916"/>
                      <a:pt x="71247" y="398984"/>
                      <a:pt x="68656" y="408051"/>
                    </a:cubicBezTo>
                    <a:cubicBezTo>
                      <a:pt x="73838" y="400279"/>
                      <a:pt x="79019" y="392507"/>
                      <a:pt x="84201" y="384734"/>
                    </a:cubicBezTo>
                    <a:lnTo>
                      <a:pt x="91973" y="373075"/>
                    </a:lnTo>
                    <a:lnTo>
                      <a:pt x="95860" y="366598"/>
                    </a:lnTo>
                    <a:lnTo>
                      <a:pt x="98450" y="360121"/>
                    </a:lnTo>
                    <a:cubicBezTo>
                      <a:pt x="106223" y="341986"/>
                      <a:pt x="113995" y="325146"/>
                      <a:pt x="117881" y="305715"/>
                    </a:cubicBezTo>
                    <a:cubicBezTo>
                      <a:pt x="120472" y="296647"/>
                      <a:pt x="123063" y="287579"/>
                      <a:pt x="124358" y="277216"/>
                    </a:cubicBezTo>
                    <a:lnTo>
                      <a:pt x="126949" y="248717"/>
                    </a:lnTo>
                    <a:cubicBezTo>
                      <a:pt x="128245" y="239649"/>
                      <a:pt x="126949" y="229286"/>
                      <a:pt x="125654" y="218923"/>
                    </a:cubicBezTo>
                    <a:cubicBezTo>
                      <a:pt x="125654" y="213741"/>
                      <a:pt x="125654" y="208560"/>
                      <a:pt x="124358" y="204673"/>
                    </a:cubicBezTo>
                    <a:close/>
                  </a:path>
                </a:pathLst>
              </a:custGeom>
              <a:solidFill>
                <a:srgbClr val="000000"/>
              </a:solidFill>
              <a:ln w="12944"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31" name="任意多边形: 形状 101"/>
              <p:cNvSpPr/>
              <p:nvPr/>
            </p:nvSpPr>
            <p:spPr>
              <a:xfrm>
                <a:off x="6101181" y="2408223"/>
                <a:ext cx="344576" cy="66065"/>
              </a:xfrm>
              <a:custGeom>
                <a:avLst/>
                <a:gdLst>
                  <a:gd name="connsiteX0" fmla="*/ 278511 w 344576"/>
                  <a:gd name="connsiteY0" fmla="*/ 31090 h 66065"/>
                  <a:gd name="connsiteX1" fmla="*/ 256489 w 344576"/>
                  <a:gd name="connsiteY1" fmla="*/ 34976 h 66065"/>
                  <a:gd name="connsiteX2" fmla="*/ 234468 w 344576"/>
                  <a:gd name="connsiteY2" fmla="*/ 37567 h 66065"/>
                  <a:gd name="connsiteX3" fmla="*/ 212446 w 344576"/>
                  <a:gd name="connsiteY3" fmla="*/ 40157 h 66065"/>
                  <a:gd name="connsiteX4" fmla="*/ 168402 w 344576"/>
                  <a:gd name="connsiteY4" fmla="*/ 41453 h 66065"/>
                  <a:gd name="connsiteX5" fmla="*/ 82906 w 344576"/>
                  <a:gd name="connsiteY5" fmla="*/ 31090 h 66065"/>
                  <a:gd name="connsiteX6" fmla="*/ 0 w 344576"/>
                  <a:gd name="connsiteY6" fmla="*/ 0 h 66065"/>
                  <a:gd name="connsiteX7" fmla="*/ 77724 w 344576"/>
                  <a:gd name="connsiteY7" fmla="*/ 49225 h 66065"/>
                  <a:gd name="connsiteX8" fmla="*/ 169698 w 344576"/>
                  <a:gd name="connsiteY8" fmla="*/ 66065 h 66065"/>
                  <a:gd name="connsiteX9" fmla="*/ 261671 w 344576"/>
                  <a:gd name="connsiteY9" fmla="*/ 53111 h 66065"/>
                  <a:gd name="connsiteX10" fmla="*/ 304419 w 344576"/>
                  <a:gd name="connsiteY10" fmla="*/ 37567 h 66065"/>
                  <a:gd name="connsiteX11" fmla="*/ 344577 w 344576"/>
                  <a:gd name="connsiteY11" fmla="*/ 15545 h 66065"/>
                  <a:gd name="connsiteX12" fmla="*/ 300533 w 344576"/>
                  <a:gd name="connsiteY12" fmla="*/ 25908 h 66065"/>
                  <a:gd name="connsiteX13" fmla="*/ 278511 w 344576"/>
                  <a:gd name="connsiteY13" fmla="*/ 31090 h 66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44576" h="66065">
                    <a:moveTo>
                      <a:pt x="278511" y="31090"/>
                    </a:moveTo>
                    <a:cubicBezTo>
                      <a:pt x="270739" y="32385"/>
                      <a:pt x="264262" y="34976"/>
                      <a:pt x="256489" y="34976"/>
                    </a:cubicBezTo>
                    <a:cubicBezTo>
                      <a:pt x="248717" y="36271"/>
                      <a:pt x="242240" y="36271"/>
                      <a:pt x="234468" y="37567"/>
                    </a:cubicBezTo>
                    <a:cubicBezTo>
                      <a:pt x="226695" y="38862"/>
                      <a:pt x="220218" y="38862"/>
                      <a:pt x="212446" y="40157"/>
                    </a:cubicBezTo>
                    <a:cubicBezTo>
                      <a:pt x="198196" y="41453"/>
                      <a:pt x="183947" y="41453"/>
                      <a:pt x="168402" y="41453"/>
                    </a:cubicBezTo>
                    <a:cubicBezTo>
                      <a:pt x="139903" y="41453"/>
                      <a:pt x="110109" y="37567"/>
                      <a:pt x="82906" y="31090"/>
                    </a:cubicBezTo>
                    <a:cubicBezTo>
                      <a:pt x="54407" y="24613"/>
                      <a:pt x="27203" y="14249"/>
                      <a:pt x="0" y="0"/>
                    </a:cubicBezTo>
                    <a:cubicBezTo>
                      <a:pt x="20726" y="23317"/>
                      <a:pt x="47930" y="38862"/>
                      <a:pt x="77724" y="49225"/>
                    </a:cubicBezTo>
                    <a:cubicBezTo>
                      <a:pt x="106223" y="60884"/>
                      <a:pt x="138608" y="64770"/>
                      <a:pt x="169698" y="66065"/>
                    </a:cubicBezTo>
                    <a:cubicBezTo>
                      <a:pt x="200787" y="66065"/>
                      <a:pt x="231877" y="62179"/>
                      <a:pt x="261671" y="53111"/>
                    </a:cubicBezTo>
                    <a:cubicBezTo>
                      <a:pt x="277216" y="49225"/>
                      <a:pt x="290170" y="42748"/>
                      <a:pt x="304419" y="37567"/>
                    </a:cubicBezTo>
                    <a:cubicBezTo>
                      <a:pt x="318669" y="31090"/>
                      <a:pt x="331623" y="23317"/>
                      <a:pt x="344577" y="15545"/>
                    </a:cubicBezTo>
                    <a:cubicBezTo>
                      <a:pt x="329032" y="18136"/>
                      <a:pt x="314782" y="22022"/>
                      <a:pt x="300533" y="25908"/>
                    </a:cubicBezTo>
                    <a:lnTo>
                      <a:pt x="278511" y="31090"/>
                    </a:lnTo>
                    <a:close/>
                  </a:path>
                </a:pathLst>
              </a:custGeom>
              <a:solidFill>
                <a:srgbClr val="000000"/>
              </a:solidFill>
              <a:ln w="12944"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132" name="文本框 1"/>
            <p:cNvSpPr txBox="1"/>
            <p:nvPr/>
          </p:nvSpPr>
          <p:spPr>
            <a:xfrm>
              <a:off x="6543" y="4645"/>
              <a:ext cx="7016" cy="1330"/>
            </a:xfrm>
            <a:prstGeom prst="rect">
              <a:avLst/>
            </a:prstGeom>
            <a:noFill/>
          </p:spPr>
          <p:txBody>
            <a:bodyPr wrap="squar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30000"/>
                </a:lnSpc>
                <a:spcBef>
                  <a:spcPts val="0"/>
                </a:spcBef>
                <a:spcAft>
                  <a:spcPts val="0"/>
                </a:spcAft>
              </a:pPr>
              <a:r>
                <a:rPr lang="zh-CN" altLang="en-US" sz="3200" b="1" spc="200">
                  <a:solidFill>
                    <a:schemeClr val="tx1"/>
                  </a:solidFill>
                  <a:uFillTx/>
                  <a:latin typeface="微软雅黑" panose="020B0503020204020204" charset="-122"/>
                  <a:ea typeface="微软雅黑" panose="020B0503020204020204" charset="-122"/>
                </a:rPr>
                <a:t>什么是好的电力系统？</a:t>
              </a:r>
            </a:p>
          </p:txBody>
        </p:sp>
      </p:grpSp>
      <p:pic>
        <p:nvPicPr>
          <p:cNvPr id="133" name="图片 4"/>
          <p:cNvPicPr/>
          <p:nvPr/>
        </p:nvPicPr>
        <p:blipFill>
          <a:blip r:embed="rId7"/>
          <a:stretch>
            <a:fillRect/>
          </a:stretch>
        </p:blipFill>
        <p:spPr>
          <a:xfrm>
            <a:off x="7152005" y="3629660"/>
            <a:ext cx="5039995" cy="322834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0"/>
                                        </p:tgtEl>
                                        <p:attrNameLst>
                                          <p:attrName>style.visibility</p:attrName>
                                        </p:attrNameLst>
                                      </p:cBhvr>
                                      <p:to>
                                        <p:strVal val="visible"/>
                                      </p:to>
                                    </p:set>
                                  </p:childTnLst>
                                </p:cTn>
                              </p:par>
                            </p:childTnLst>
                          </p:cTn>
                        </p:par>
                      </p:childTnLst>
                    </p:cTn>
                  </p:par>
                </p:childTnLst>
              </p:cTn>
              <p:prevCondLst>
                <p:cond evt="onPrev" delay="0"/>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5" name="图片 168"/>
          <p:cNvPicPr>
            <a:picLocks noChangeAspect="1"/>
          </p:cNvPicPr>
          <p:nvPr/>
        </p:nvPicPr>
        <p:blipFill rotWithShape="1">
          <a:blip r:embed="rId3" cstate="screen"/>
          <a:srcRect r="-28"/>
          <a:stretch>
            <a:fillRect/>
          </a:stretch>
        </p:blipFill>
        <p:spPr>
          <a:xfrm flipH="1">
            <a:off x="5599367" y="-1"/>
            <a:ext cx="3326355" cy="995307"/>
          </a:xfrm>
          <a:prstGeom prst="rect">
            <a:avLst/>
          </a:prstGeom>
        </p:spPr>
      </p:pic>
      <p:pic>
        <p:nvPicPr>
          <p:cNvPr id="136" name="图片 14"/>
          <p:cNvPicPr>
            <a:picLocks noChangeAspect="1"/>
          </p:cNvPicPr>
          <p:nvPr/>
        </p:nvPicPr>
        <p:blipFill rotWithShape="1">
          <a:blip r:embed="rId4" cstate="screen"/>
          <a:srcRect/>
          <a:stretch>
            <a:fillRect/>
          </a:stretch>
        </p:blipFill>
        <p:spPr>
          <a:xfrm>
            <a:off x="8891533" y="0"/>
            <a:ext cx="3326355" cy="973859"/>
          </a:xfrm>
          <a:prstGeom prst="rect">
            <a:avLst/>
          </a:prstGeom>
        </p:spPr>
      </p:pic>
      <p:sp>
        <p:nvSpPr>
          <p:cNvPr id="137" name="矩形 77"/>
          <p:cNvSpPr/>
          <p:nvPr/>
        </p:nvSpPr>
        <p:spPr>
          <a:xfrm>
            <a:off x="600" y="0"/>
            <a:ext cx="12217288" cy="995306"/>
          </a:xfrm>
          <a:prstGeom prst="rect">
            <a:avLst/>
          </a:prstGeom>
          <a:gradFill flip="none" rotWithShape="1">
            <a:gsLst>
              <a:gs pos="54501">
                <a:srgbClr val="580C6E"/>
              </a:gs>
              <a:gs pos="73000">
                <a:srgbClr val="61106A">
                  <a:alpha val="90000"/>
                </a:srgbClr>
              </a:gs>
              <a:gs pos="84000">
                <a:srgbClr val="952064">
                  <a:alpha val="46000"/>
                </a:srgbClr>
              </a:gs>
              <a:gs pos="34845">
                <a:srgbClr val="580C6E"/>
              </a:gs>
              <a:gs pos="0">
                <a:srgbClr val="580C6E">
                  <a:lumMod val="100000"/>
                </a:srgbClr>
              </a:gs>
              <a:gs pos="100000">
                <a:srgbClr val="AC2761"/>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pic>
        <p:nvPicPr>
          <p:cNvPr id="138" name="图片 169"/>
          <p:cNvPicPr>
            <a:picLocks noChangeAspect="1"/>
          </p:cNvPicPr>
          <p:nvPr/>
        </p:nvPicPr>
        <p:blipFill>
          <a:blip r:embed="rId5" cstate="screen">
            <a:lum bright="70000" contrast="-70000"/>
            <a:extLst>
              <a:ext uri="{BEBA8EAE-BF5A-486C-A8C5-ECC9F3942E4B}">
                <a14:imgProps xmlns:a14="http://schemas.microsoft.com/office/drawing/2010/main">
                  <a14:imgLayer r:embed="rId6">
                    <a14:imgEffect>
                      <a14:brightnessContrast bright="12000" contrast="-40000"/>
                    </a14:imgEffect>
                    <a14:imgEffect>
                      <a14:saturation sat="0"/>
                    </a14:imgEffect>
                    <a14:imgEffect>
                      <a14:sharpenSoften amount="-50000"/>
                    </a14:imgEffect>
                  </a14:imgLayer>
                </a14:imgProps>
              </a:ext>
            </a:extLst>
          </a:blip>
          <a:stretch>
            <a:fillRect/>
          </a:stretch>
        </p:blipFill>
        <p:spPr>
          <a:xfrm>
            <a:off x="259241" y="125580"/>
            <a:ext cx="747562" cy="778934"/>
          </a:xfrm>
          <a:prstGeom prst="rect">
            <a:avLst/>
          </a:prstGeom>
          <a:ln>
            <a:solidFill>
              <a:srgbClr val="580C6E"/>
            </a:solidFill>
          </a:ln>
        </p:spPr>
      </p:pic>
      <p:sp>
        <p:nvSpPr>
          <p:cNvPr id="139" name="文本框 174"/>
          <p:cNvSpPr txBox="1"/>
          <p:nvPr/>
        </p:nvSpPr>
        <p:spPr>
          <a:xfrm>
            <a:off x="1296156" y="191311"/>
            <a:ext cx="9766300" cy="645160"/>
          </a:xfrm>
          <a:prstGeom prst="rect">
            <a:avLst/>
          </a:prstGeom>
          <a:noFill/>
        </p:spPr>
        <p:txBody>
          <a:bodyPr wrap="square" rtlCol="0">
            <a:spAutoFit/>
          </a:bodyPr>
          <a:lstStyle/>
          <a:p>
            <a:pPr marL="0" lvl="0" algn="l" defTabSz="914400">
              <a:lnSpc>
                <a:spcPct val="100000"/>
              </a:lnSpc>
              <a:defRPr sz="1800">
                <a:solidFill>
                  <a:schemeClr val="tx1">
                    <a:alpha val="100000"/>
                  </a:schemeClr>
                </a:solidFill>
                <a:latin typeface="Arial" panose="020B0604020202020204"/>
                <a:ea typeface="微软雅黑" panose="020B0503020204020204" charset="-122"/>
                <a:cs typeface="+mn-cs"/>
              </a:defRPr>
            </a:pPr>
            <a:r>
              <a:rPr lang="zh-CN" altLang="en-US" sz="3600" b="1" i="0" u="none" strike="noStrike">
                <a:solidFill>
                  <a:schemeClr val="bg1">
                    <a:alpha val="100000"/>
                  </a:schemeClr>
                </a:solidFill>
                <a:latin typeface="Arial" panose="020B0604020202020204"/>
                <a:ea typeface="微软雅黑" panose="020B0503020204020204" charset="-122"/>
                <a:cs typeface="微软雅黑" panose="020B0503020204020204" charset="-122"/>
                <a:sym typeface="Arial" panose="020B0604020202020204"/>
              </a:rPr>
              <a:t>电力系统运行的核心内容</a:t>
            </a:r>
          </a:p>
        </p:txBody>
      </p:sp>
      <p:sp>
        <p:nvSpPr>
          <p:cNvPr id="140" name="灯片编号占位符 2"/>
          <p:cNvSpPr>
            <a:spLocks noGrp="1"/>
          </p:cNvSpPr>
          <p:nvPr>
            <p:ph type="sldNum" sz="quarter" idx="12"/>
          </p:nvPr>
        </p:nvSpPr>
        <p:spPr>
          <a:xfrm>
            <a:off x="9196874" y="6739318"/>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4C7EE5D8-6200-46CA-A960-1DA5B550D24A}" type="slidenum">
              <a:rPr/>
              <a:t>16</a:t>
            </a:fld>
            <a:endParaRPr kumimoji="0" lang="zh-CN" altLang="en-US" sz="1200" b="1" i="0" u="none" strike="noStrike" kern="1200" cap="none" spc="0" normalizeH="0" baseline="0" noProof="0" dirty="0">
              <a:ln>
                <a:noFill/>
              </a:ln>
              <a:solidFill>
                <a:prstClr val="black">
                  <a:tint val="75000"/>
                </a:prstClr>
              </a:solidFill>
              <a:effectLst/>
              <a:uLnTx/>
              <a:uFillTx/>
              <a:latin typeface="HelveticaExt-Normal"/>
              <a:ea typeface="OPPOSans B"/>
              <a:cs typeface="+mn-cs"/>
            </a:endParaRPr>
          </a:p>
        </p:txBody>
      </p:sp>
      <p:sp>
        <p:nvSpPr>
          <p:cNvPr id="141" name="椭圆 9"/>
          <p:cNvSpPr/>
          <p:nvPr/>
        </p:nvSpPr>
        <p:spPr>
          <a:xfrm>
            <a:off x="6339546" y="3945974"/>
            <a:ext cx="2200472" cy="2200472"/>
          </a:xfrm>
          <a:prstGeom prst="ellipse">
            <a:avLst/>
          </a:prstGeom>
          <a:solidFill>
            <a:srgbClr val="FFC000">
              <a:alpha val="15000"/>
            </a:srgbClr>
          </a:solidFill>
          <a:ln>
            <a:noFill/>
          </a:ln>
        </p:spPr>
        <p:style>
          <a:lnRef idx="2">
            <a:srgbClr val="376FFF">
              <a:shade val="50000"/>
            </a:srgbClr>
          </a:lnRef>
          <a:fillRef idx="1">
            <a:srgbClr val="376FFF"/>
          </a:fillRef>
          <a:effectRef idx="0">
            <a:srgbClr val="376FFF"/>
          </a:effectRef>
          <a:fontRef idx="minor">
            <a:srgbClr val="FFFFFF"/>
          </a:fontRef>
        </p:style>
        <p:txBody>
          <a:bodyPr rtlCol="0" anchor="ctr">
            <a:normAutofit/>
          </a:bodyPr>
          <a:lstStyle/>
          <a:p>
            <a:pPr algn="ctr"/>
            <a:endParaRPr lang="zh-CN" altLang="en-US">
              <a:solidFill>
                <a:srgbClr val="FFFFFF"/>
              </a:solidFill>
              <a:latin typeface="微软雅黑" panose="020B0503020204020204" charset="-122"/>
              <a:ea typeface="微软雅黑" panose="020B0503020204020204" charset="-122"/>
            </a:endParaRPr>
          </a:p>
        </p:txBody>
      </p:sp>
      <p:sp>
        <p:nvSpPr>
          <p:cNvPr id="142" name="椭圆 1"/>
          <p:cNvSpPr/>
          <p:nvPr/>
        </p:nvSpPr>
        <p:spPr>
          <a:xfrm>
            <a:off x="6452508" y="4059700"/>
            <a:ext cx="1973784" cy="1973784"/>
          </a:xfrm>
          <a:prstGeom prst="ellipse">
            <a:avLst/>
          </a:prstGeom>
          <a:solidFill>
            <a:srgbClr val="FFC000"/>
          </a:solidFill>
          <a:ln>
            <a:noFill/>
          </a:ln>
          <a:effectLst>
            <a:innerShdw blurRad="152400">
              <a:srgbClr val="FFC000">
                <a:lumMod val="20000"/>
                <a:lumOff val="80000"/>
                <a:alpha val="60000"/>
              </a:srgbClr>
            </a:innerShdw>
          </a:effectLst>
        </p:spPr>
        <p:style>
          <a:lnRef idx="2">
            <a:srgbClr val="376FFF">
              <a:shade val="50000"/>
            </a:srgbClr>
          </a:lnRef>
          <a:fillRef idx="1">
            <a:srgbClr val="376FFF"/>
          </a:fillRef>
          <a:effectRef idx="0">
            <a:srgbClr val="376FFF"/>
          </a:effectRef>
          <a:fontRef idx="minor">
            <a:srgbClr val="FFFFFF"/>
          </a:fontRef>
        </p:style>
        <p:txBody>
          <a:bodyPr vertOverflow="overflow" horzOverflow="overflow" vert="horz" wrap="square" lIns="136525" tIns="288290" rIns="136525" bIns="0" numCol="1" spcCol="0" rtlCol="0" fromWordArt="0" anchor="t" anchorCtr="0" forceAA="0" compatLnSpc="1">
            <a:normAutofit/>
          </a:bodyPr>
          <a:lstStyle/>
          <a:p>
            <a:pPr lvl="0" algn="ctr">
              <a:buClrTx/>
              <a:buSzTx/>
              <a:buFontTx/>
            </a:pPr>
            <a:endParaRPr lang="zh-CN" altLang="en-US" sz="1600" b="1">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143" name="椭圆 3"/>
          <p:cNvSpPr/>
          <p:nvPr/>
        </p:nvSpPr>
        <p:spPr>
          <a:xfrm>
            <a:off x="6555548" y="4161976"/>
            <a:ext cx="1768468" cy="1768468"/>
          </a:xfrm>
          <a:prstGeom prst="ellipse">
            <a:avLst/>
          </a:prstGeom>
          <a:noFill/>
          <a:ln w="12700">
            <a:gradFill>
              <a:gsLst>
                <a:gs pos="0">
                  <a:srgbClr val="FFFFFF">
                    <a:alpha val="45000"/>
                  </a:srgbClr>
                </a:gs>
                <a:gs pos="100000">
                  <a:srgbClr val="FFFFFF">
                    <a:alpha val="45000"/>
                  </a:srgbClr>
                </a:gs>
                <a:gs pos="75000">
                  <a:srgbClr val="FFFFFF">
                    <a:alpha val="0"/>
                  </a:srgbClr>
                </a:gs>
                <a:gs pos="25000">
                  <a:srgbClr val="FFFFFF">
                    <a:alpha val="0"/>
                  </a:srgbClr>
                </a:gs>
              </a:gsLst>
              <a:lin ang="5400000" scaled="1"/>
            </a:gradFill>
          </a:ln>
          <a:effectLst>
            <a:outerShdw dist="12700" dir="5400000" algn="t" rotWithShape="0">
              <a:srgbClr val="FFC000">
                <a:lumMod val="75000"/>
                <a:alpha val="30000"/>
              </a:srgbClr>
            </a:outerShdw>
          </a:effectLst>
        </p:spPr>
        <p:style>
          <a:lnRef idx="2">
            <a:srgbClr val="376FFF">
              <a:shade val="50000"/>
            </a:srgbClr>
          </a:lnRef>
          <a:fillRef idx="1">
            <a:srgbClr val="376FFF"/>
          </a:fillRef>
          <a:effectRef idx="0">
            <a:srgbClr val="376FFF"/>
          </a:effectRef>
          <a:fontRef idx="minor">
            <a:srgbClr val="FFFFFF"/>
          </a:fontRef>
        </p:style>
        <p:txBody>
          <a:bodyPr vertOverflow="overflow" horzOverflow="overflow" vert="horz" wrap="square" numCol="1" spcCol="0" rtlCol="0" fromWordArt="0" anchor="ctr" anchorCtr="0" forceAA="0" compatLnSpc="1">
            <a:normAutofit/>
          </a:bodyPr>
          <a:lstStyle/>
          <a:p>
            <a:pPr lvl="0" algn="ctr">
              <a:buClrTx/>
              <a:buSzTx/>
              <a:buFontTx/>
            </a:pPr>
            <a:endParaRPr lang="zh-CN" altLang="en-US" sz="1600" b="1">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144" name="弧形 12"/>
          <p:cNvSpPr/>
          <p:nvPr/>
        </p:nvSpPr>
        <p:spPr>
          <a:xfrm flipV="1">
            <a:off x="6040349" y="3650594"/>
            <a:ext cx="2798103" cy="2798103"/>
          </a:xfrm>
          <a:prstGeom prst="arc">
            <a:avLst>
              <a:gd name="adj1" fmla="val 1352946"/>
              <a:gd name="adj2" fmla="val 10848491"/>
            </a:avLst>
          </a:prstGeom>
          <a:ln w="44450" cap="rnd">
            <a:solidFill>
              <a:srgbClr val="FFC000">
                <a:alpha val="50000"/>
              </a:srgbClr>
            </a:solidFill>
            <a:headEnd type="triangle"/>
          </a:ln>
        </p:spPr>
        <p:style>
          <a:lnRef idx="1">
            <a:srgbClr val="376FFF"/>
          </a:lnRef>
          <a:fillRef idx="0">
            <a:srgbClr val="376FFF"/>
          </a:fillRef>
          <a:effectRef idx="0">
            <a:srgbClr val="376FFF"/>
          </a:effectRef>
          <a:fontRef idx="minor">
            <a:srgbClr val="000000"/>
          </a:fontRef>
        </p:style>
        <p:txBody>
          <a:bodyPr rtlCol="0" anchor="ctr">
            <a:normAutofit/>
          </a:bodyPr>
          <a:lstStyle/>
          <a:p>
            <a:pPr algn="ctr"/>
            <a:endParaRPr lang="zh-CN" altLang="en-US">
              <a:solidFill>
                <a:srgbClr val="000000"/>
              </a:solidFill>
              <a:latin typeface="微软雅黑" panose="020B0503020204020204" charset="-122"/>
              <a:ea typeface="微软雅黑" panose="020B0503020204020204" charset="-122"/>
            </a:endParaRPr>
          </a:p>
        </p:txBody>
      </p:sp>
      <p:sp>
        <p:nvSpPr>
          <p:cNvPr id="145" name="椭圆 4"/>
          <p:cNvSpPr/>
          <p:nvPr/>
        </p:nvSpPr>
        <p:spPr>
          <a:xfrm>
            <a:off x="9106355" y="3945974"/>
            <a:ext cx="2200472" cy="2200472"/>
          </a:xfrm>
          <a:prstGeom prst="ellipse">
            <a:avLst/>
          </a:prstGeom>
          <a:solidFill>
            <a:srgbClr val="FF7429">
              <a:alpha val="15000"/>
            </a:srgbClr>
          </a:solidFill>
          <a:ln>
            <a:noFill/>
          </a:ln>
        </p:spPr>
        <p:style>
          <a:lnRef idx="2">
            <a:srgbClr val="376FFF">
              <a:shade val="50000"/>
            </a:srgbClr>
          </a:lnRef>
          <a:fillRef idx="1">
            <a:srgbClr val="376FFF"/>
          </a:fillRef>
          <a:effectRef idx="0">
            <a:srgbClr val="376FFF"/>
          </a:effectRef>
          <a:fontRef idx="minor">
            <a:srgbClr val="FFFFFF"/>
          </a:fontRef>
        </p:style>
        <p:txBody>
          <a:bodyPr rtlCol="0" anchor="ctr">
            <a:normAutofit/>
          </a:bodyPr>
          <a:lstStyle/>
          <a:p>
            <a:pPr algn="ctr"/>
            <a:endParaRPr lang="zh-CN" altLang="en-US">
              <a:solidFill>
                <a:srgbClr val="FFFFFF"/>
              </a:solidFill>
              <a:latin typeface="微软雅黑" panose="020B0503020204020204" charset="-122"/>
              <a:ea typeface="微软雅黑" panose="020B0503020204020204" charset="-122"/>
            </a:endParaRPr>
          </a:p>
        </p:txBody>
      </p:sp>
      <p:sp>
        <p:nvSpPr>
          <p:cNvPr id="146" name="椭圆 23"/>
          <p:cNvSpPr/>
          <p:nvPr/>
        </p:nvSpPr>
        <p:spPr>
          <a:xfrm>
            <a:off x="9219317" y="4059700"/>
            <a:ext cx="1973784" cy="1973784"/>
          </a:xfrm>
          <a:prstGeom prst="ellipse">
            <a:avLst/>
          </a:prstGeom>
          <a:solidFill>
            <a:srgbClr val="FF7429"/>
          </a:solidFill>
          <a:ln>
            <a:noFill/>
          </a:ln>
          <a:effectLst>
            <a:innerShdw blurRad="152400">
              <a:srgbClr val="FFC000">
                <a:lumMod val="20000"/>
                <a:lumOff val="80000"/>
                <a:alpha val="60000"/>
              </a:srgbClr>
            </a:innerShdw>
          </a:effectLst>
        </p:spPr>
        <p:style>
          <a:lnRef idx="2">
            <a:srgbClr val="376FFF">
              <a:shade val="50000"/>
            </a:srgbClr>
          </a:lnRef>
          <a:fillRef idx="1">
            <a:srgbClr val="376FFF"/>
          </a:fillRef>
          <a:effectRef idx="0">
            <a:srgbClr val="376FFF"/>
          </a:effectRef>
          <a:fontRef idx="minor">
            <a:srgbClr val="FFFFFF"/>
          </a:fontRef>
        </p:style>
        <p:txBody>
          <a:bodyPr vertOverflow="overflow" horzOverflow="overflow" vert="horz" wrap="square" lIns="136525" tIns="288290" rIns="136525" bIns="0" numCol="1" spcCol="0" rtlCol="0" fromWordArt="0" anchor="t" anchorCtr="0" forceAA="0" compatLnSpc="1">
            <a:normAutofit/>
          </a:bodyPr>
          <a:lstStyle/>
          <a:p>
            <a:pPr lvl="0" algn="ctr">
              <a:buClrTx/>
              <a:buSzTx/>
              <a:buFontTx/>
            </a:pPr>
            <a:endParaRPr lang="zh-CN" altLang="en-US" sz="1600" b="1">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147" name="椭圆 15"/>
          <p:cNvSpPr/>
          <p:nvPr/>
        </p:nvSpPr>
        <p:spPr>
          <a:xfrm>
            <a:off x="9322357" y="4161976"/>
            <a:ext cx="1768468" cy="1768468"/>
          </a:xfrm>
          <a:prstGeom prst="ellipse">
            <a:avLst/>
          </a:prstGeom>
          <a:noFill/>
          <a:ln w="12700">
            <a:gradFill>
              <a:gsLst>
                <a:gs pos="0">
                  <a:srgbClr val="FFFFFF">
                    <a:alpha val="45000"/>
                  </a:srgbClr>
                </a:gs>
                <a:gs pos="100000">
                  <a:srgbClr val="FFFFFF">
                    <a:alpha val="45000"/>
                  </a:srgbClr>
                </a:gs>
                <a:gs pos="75000">
                  <a:srgbClr val="FFFFFF">
                    <a:alpha val="0"/>
                  </a:srgbClr>
                </a:gs>
                <a:gs pos="25000">
                  <a:srgbClr val="FFFFFF">
                    <a:alpha val="0"/>
                  </a:srgbClr>
                </a:gs>
              </a:gsLst>
              <a:lin ang="5400000" scaled="1"/>
            </a:gradFill>
          </a:ln>
          <a:effectLst>
            <a:outerShdw dist="12700" dir="5400000" algn="t" rotWithShape="0">
              <a:srgbClr val="376FFF">
                <a:lumMod val="75000"/>
                <a:alpha val="30000"/>
              </a:srgbClr>
            </a:outerShdw>
          </a:effectLst>
        </p:spPr>
        <p:style>
          <a:lnRef idx="2">
            <a:srgbClr val="376FFF">
              <a:shade val="50000"/>
            </a:srgbClr>
          </a:lnRef>
          <a:fillRef idx="1">
            <a:srgbClr val="376FFF"/>
          </a:fillRef>
          <a:effectRef idx="0">
            <a:srgbClr val="376FFF"/>
          </a:effectRef>
          <a:fontRef idx="minor">
            <a:srgbClr val="FFFFFF"/>
          </a:fontRef>
        </p:style>
        <p:txBody>
          <a:bodyPr vertOverflow="overflow" horzOverflow="overflow" vert="horz" wrap="square" numCol="1" spcCol="0" rtlCol="0" fromWordArt="0" anchor="ctr" anchorCtr="0" forceAA="0" compatLnSpc="1">
            <a:normAutofit/>
          </a:bodyPr>
          <a:lstStyle/>
          <a:p>
            <a:pPr lvl="0" algn="ctr">
              <a:buClrTx/>
              <a:buSzTx/>
              <a:buFontTx/>
            </a:pPr>
            <a:endParaRPr lang="zh-CN" altLang="en-US" sz="1600" b="1">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148" name="弧形 18"/>
          <p:cNvSpPr/>
          <p:nvPr/>
        </p:nvSpPr>
        <p:spPr>
          <a:xfrm flipV="1">
            <a:off x="8807158" y="3650594"/>
            <a:ext cx="2798103" cy="2798103"/>
          </a:xfrm>
          <a:prstGeom prst="arc">
            <a:avLst>
              <a:gd name="adj1" fmla="val 10822527"/>
              <a:gd name="adj2" fmla="val 20157622"/>
            </a:avLst>
          </a:prstGeom>
          <a:ln w="44450" cap="rnd">
            <a:solidFill>
              <a:srgbClr val="FF7429">
                <a:alpha val="50000"/>
              </a:srgbClr>
            </a:solidFill>
            <a:headEnd type="none"/>
            <a:tailEnd type="triangle"/>
          </a:ln>
          <a:effectLst/>
        </p:spPr>
        <p:style>
          <a:lnRef idx="1">
            <a:srgbClr val="376FFF"/>
          </a:lnRef>
          <a:fillRef idx="0">
            <a:srgbClr val="376FFF"/>
          </a:fillRef>
          <a:effectRef idx="0">
            <a:srgbClr val="376FFF"/>
          </a:effectRef>
          <a:fontRef idx="minor">
            <a:srgbClr val="000000"/>
          </a:fontRef>
        </p:style>
        <p:txBody>
          <a:bodyPr rtlCol="0" anchor="ctr">
            <a:normAutofit/>
          </a:bodyPr>
          <a:lstStyle/>
          <a:p>
            <a:pPr algn="ctr"/>
            <a:endParaRPr lang="zh-CN" altLang="en-US">
              <a:solidFill>
                <a:srgbClr val="000000"/>
              </a:solidFill>
              <a:latin typeface="微软雅黑" panose="020B0503020204020204" charset="-122"/>
              <a:ea typeface="微软雅黑" panose="020B0503020204020204" charset="-122"/>
            </a:endParaRPr>
          </a:p>
        </p:txBody>
      </p:sp>
      <p:sp>
        <p:nvSpPr>
          <p:cNvPr id="149" name="椭圆 6"/>
          <p:cNvSpPr/>
          <p:nvPr/>
        </p:nvSpPr>
        <p:spPr>
          <a:xfrm>
            <a:off x="805928" y="3945974"/>
            <a:ext cx="2200472" cy="2200472"/>
          </a:xfrm>
          <a:prstGeom prst="ellipse">
            <a:avLst/>
          </a:prstGeom>
          <a:solidFill>
            <a:srgbClr val="376FFF">
              <a:alpha val="15000"/>
            </a:srgbClr>
          </a:solidFill>
          <a:ln>
            <a:noFill/>
          </a:ln>
        </p:spPr>
        <p:style>
          <a:lnRef idx="2">
            <a:srgbClr val="376FFF">
              <a:shade val="50000"/>
            </a:srgbClr>
          </a:lnRef>
          <a:fillRef idx="1">
            <a:srgbClr val="376FFF"/>
          </a:fillRef>
          <a:effectRef idx="0">
            <a:srgbClr val="376FFF"/>
          </a:effectRef>
          <a:fontRef idx="minor">
            <a:srgbClr val="FFFFFF"/>
          </a:fontRef>
        </p:style>
        <p:txBody>
          <a:bodyPr rtlCol="0" anchor="ctr">
            <a:normAutofit/>
          </a:bodyPr>
          <a:lstStyle/>
          <a:p>
            <a:pPr algn="ctr"/>
            <a:endParaRPr lang="zh-CN" altLang="en-US">
              <a:solidFill>
                <a:srgbClr val="FFFFFF"/>
              </a:solidFill>
              <a:latin typeface="微软雅黑" panose="020B0503020204020204" charset="-122"/>
              <a:ea typeface="微软雅黑" panose="020B0503020204020204" charset="-122"/>
            </a:endParaRPr>
          </a:p>
        </p:txBody>
      </p:sp>
      <p:sp>
        <p:nvSpPr>
          <p:cNvPr id="150" name="椭圆 17"/>
          <p:cNvSpPr/>
          <p:nvPr/>
        </p:nvSpPr>
        <p:spPr>
          <a:xfrm>
            <a:off x="918890" y="4059700"/>
            <a:ext cx="1973784" cy="1973784"/>
          </a:xfrm>
          <a:prstGeom prst="ellipse">
            <a:avLst/>
          </a:prstGeom>
          <a:solidFill>
            <a:srgbClr val="376FFF"/>
          </a:solidFill>
          <a:ln>
            <a:noFill/>
          </a:ln>
          <a:effectLst>
            <a:innerShdw blurRad="152400">
              <a:srgbClr val="376FFF">
                <a:lumMod val="20000"/>
                <a:lumOff val="80000"/>
                <a:alpha val="60000"/>
              </a:srgbClr>
            </a:innerShdw>
          </a:effectLst>
        </p:spPr>
        <p:style>
          <a:lnRef idx="2">
            <a:srgbClr val="376FFF">
              <a:shade val="50000"/>
            </a:srgbClr>
          </a:lnRef>
          <a:fillRef idx="1">
            <a:srgbClr val="376FFF"/>
          </a:fillRef>
          <a:effectRef idx="0">
            <a:srgbClr val="376FFF"/>
          </a:effectRef>
          <a:fontRef idx="minor">
            <a:srgbClr val="FFFFFF"/>
          </a:fontRef>
        </p:style>
        <p:txBody>
          <a:bodyPr vertOverflow="overflow" horzOverflow="overflow" vert="horz" wrap="square" lIns="136525" tIns="288290" rIns="136525" bIns="0" numCol="1" spcCol="0" rtlCol="0" fromWordArt="0" anchor="t" anchorCtr="0" forceAA="0" compatLnSpc="1">
            <a:normAutofit/>
          </a:bodyPr>
          <a:lstStyle/>
          <a:p>
            <a:pPr lvl="0" algn="ctr">
              <a:buClrTx/>
              <a:buSzTx/>
              <a:buFontTx/>
            </a:pPr>
            <a:endParaRPr lang="zh-CN" altLang="en-US" sz="1600" b="1">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151" name="椭圆 7"/>
          <p:cNvSpPr/>
          <p:nvPr/>
        </p:nvSpPr>
        <p:spPr>
          <a:xfrm>
            <a:off x="1021929" y="4161976"/>
            <a:ext cx="1768468" cy="1768468"/>
          </a:xfrm>
          <a:prstGeom prst="ellipse">
            <a:avLst/>
          </a:prstGeom>
          <a:noFill/>
          <a:ln w="12700">
            <a:gradFill>
              <a:gsLst>
                <a:gs pos="0">
                  <a:srgbClr val="FFFFFF">
                    <a:alpha val="45000"/>
                  </a:srgbClr>
                </a:gs>
                <a:gs pos="100000">
                  <a:srgbClr val="FFFFFF">
                    <a:alpha val="45000"/>
                  </a:srgbClr>
                </a:gs>
                <a:gs pos="75000">
                  <a:srgbClr val="FFFFFF">
                    <a:alpha val="0"/>
                  </a:srgbClr>
                </a:gs>
                <a:gs pos="25000">
                  <a:srgbClr val="FFFFFF">
                    <a:alpha val="0"/>
                  </a:srgbClr>
                </a:gs>
              </a:gsLst>
              <a:lin ang="5400000" scaled="1"/>
            </a:gradFill>
          </a:ln>
          <a:effectLst>
            <a:outerShdw dist="12700" dir="5400000" algn="t" rotWithShape="0">
              <a:srgbClr val="376FFF">
                <a:lumMod val="75000"/>
                <a:alpha val="30000"/>
              </a:srgbClr>
            </a:outerShdw>
          </a:effectLst>
        </p:spPr>
        <p:style>
          <a:lnRef idx="2">
            <a:srgbClr val="376FFF">
              <a:shade val="50000"/>
            </a:srgbClr>
          </a:lnRef>
          <a:fillRef idx="1">
            <a:srgbClr val="376FFF"/>
          </a:fillRef>
          <a:effectRef idx="0">
            <a:srgbClr val="376FFF"/>
          </a:effectRef>
          <a:fontRef idx="minor">
            <a:srgbClr val="FFFFFF"/>
          </a:fontRef>
        </p:style>
        <p:txBody>
          <a:bodyPr vertOverflow="overflow" horzOverflow="overflow" vert="horz" wrap="square" numCol="1" spcCol="0" rtlCol="0" fromWordArt="0" anchor="ctr" anchorCtr="0" forceAA="0" compatLnSpc="1">
            <a:normAutofit/>
          </a:bodyPr>
          <a:lstStyle/>
          <a:p>
            <a:pPr lvl="0" algn="ctr">
              <a:buClrTx/>
              <a:buSzTx/>
              <a:buFontTx/>
            </a:pPr>
            <a:endParaRPr lang="zh-CN" altLang="en-US" sz="1600" b="1">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152" name="弧形 14"/>
          <p:cNvSpPr/>
          <p:nvPr/>
        </p:nvSpPr>
        <p:spPr>
          <a:xfrm flipV="1">
            <a:off x="506730" y="3650594"/>
            <a:ext cx="2798103" cy="2798103"/>
          </a:xfrm>
          <a:prstGeom prst="arc">
            <a:avLst>
              <a:gd name="adj1" fmla="val 1352946"/>
              <a:gd name="adj2" fmla="val 10848491"/>
            </a:avLst>
          </a:prstGeom>
          <a:ln w="44450" cap="rnd">
            <a:solidFill>
              <a:srgbClr val="376FFF">
                <a:alpha val="50000"/>
              </a:srgbClr>
            </a:solidFill>
            <a:headEnd type="triangle"/>
          </a:ln>
          <a:effectLst/>
        </p:spPr>
        <p:style>
          <a:lnRef idx="1">
            <a:srgbClr val="376FFF"/>
          </a:lnRef>
          <a:fillRef idx="0">
            <a:srgbClr val="376FFF"/>
          </a:fillRef>
          <a:effectRef idx="0">
            <a:srgbClr val="376FFF"/>
          </a:effectRef>
          <a:fontRef idx="minor">
            <a:srgbClr val="000000"/>
          </a:fontRef>
        </p:style>
        <p:txBody>
          <a:bodyPr rtlCol="0" anchor="ctr">
            <a:normAutofit/>
          </a:bodyPr>
          <a:lstStyle/>
          <a:p>
            <a:pPr algn="ctr"/>
            <a:endParaRPr lang="zh-CN" altLang="en-US">
              <a:solidFill>
                <a:srgbClr val="000000"/>
              </a:solidFill>
              <a:latin typeface="微软雅黑" panose="020B0503020204020204" charset="-122"/>
              <a:ea typeface="微软雅黑" panose="020B0503020204020204" charset="-122"/>
            </a:endParaRPr>
          </a:p>
        </p:txBody>
      </p:sp>
      <p:sp>
        <p:nvSpPr>
          <p:cNvPr id="153" name="椭圆 20"/>
          <p:cNvSpPr/>
          <p:nvPr/>
        </p:nvSpPr>
        <p:spPr>
          <a:xfrm>
            <a:off x="3572737" y="3945974"/>
            <a:ext cx="2200472" cy="2200472"/>
          </a:xfrm>
          <a:prstGeom prst="ellipse">
            <a:avLst/>
          </a:prstGeom>
          <a:solidFill>
            <a:srgbClr val="17D594">
              <a:alpha val="15000"/>
            </a:srgbClr>
          </a:solidFill>
          <a:ln>
            <a:noFill/>
          </a:ln>
        </p:spPr>
        <p:style>
          <a:lnRef idx="2">
            <a:srgbClr val="376FFF">
              <a:shade val="50000"/>
            </a:srgbClr>
          </a:lnRef>
          <a:fillRef idx="1">
            <a:srgbClr val="376FFF"/>
          </a:fillRef>
          <a:effectRef idx="0">
            <a:srgbClr val="376FFF"/>
          </a:effectRef>
          <a:fontRef idx="minor">
            <a:srgbClr val="FFFFFF"/>
          </a:fontRef>
        </p:style>
        <p:txBody>
          <a:bodyPr rtlCol="0" anchor="ctr">
            <a:normAutofit/>
          </a:bodyPr>
          <a:lstStyle/>
          <a:p>
            <a:pPr algn="ctr"/>
            <a:endParaRPr lang="zh-CN" altLang="en-US">
              <a:solidFill>
                <a:srgbClr val="FFFFFF"/>
              </a:solidFill>
              <a:latin typeface="微软雅黑" panose="020B0503020204020204" charset="-122"/>
              <a:ea typeface="微软雅黑" panose="020B0503020204020204" charset="-122"/>
            </a:endParaRPr>
          </a:p>
        </p:txBody>
      </p:sp>
      <p:sp>
        <p:nvSpPr>
          <p:cNvPr id="154" name="椭圆 24"/>
          <p:cNvSpPr/>
          <p:nvPr/>
        </p:nvSpPr>
        <p:spPr>
          <a:xfrm>
            <a:off x="3685699" y="4059700"/>
            <a:ext cx="1973784" cy="1973784"/>
          </a:xfrm>
          <a:prstGeom prst="ellipse">
            <a:avLst/>
          </a:prstGeom>
          <a:solidFill>
            <a:srgbClr val="17D594"/>
          </a:solidFill>
          <a:ln>
            <a:noFill/>
          </a:ln>
          <a:effectLst>
            <a:innerShdw blurRad="152400">
              <a:srgbClr val="17D594">
                <a:lumMod val="20000"/>
                <a:lumOff val="80000"/>
                <a:alpha val="60000"/>
              </a:srgbClr>
            </a:innerShdw>
          </a:effectLst>
        </p:spPr>
        <p:style>
          <a:lnRef idx="2">
            <a:srgbClr val="376FFF">
              <a:shade val="50000"/>
            </a:srgbClr>
          </a:lnRef>
          <a:fillRef idx="1">
            <a:srgbClr val="376FFF"/>
          </a:fillRef>
          <a:effectRef idx="0">
            <a:srgbClr val="376FFF"/>
          </a:effectRef>
          <a:fontRef idx="minor">
            <a:srgbClr val="FFFFFF"/>
          </a:fontRef>
        </p:style>
        <p:txBody>
          <a:bodyPr vertOverflow="overflow" horzOverflow="overflow" vert="horz" wrap="square" lIns="136525" tIns="288290" rIns="136525" bIns="0" numCol="1" spcCol="0" rtlCol="0" fromWordArt="0" anchor="t" anchorCtr="0" forceAA="0" compatLnSpc="1">
            <a:normAutofit/>
          </a:bodyPr>
          <a:lstStyle/>
          <a:p>
            <a:pPr lvl="0" algn="ctr">
              <a:buClrTx/>
              <a:buSzTx/>
              <a:buFontTx/>
            </a:pPr>
            <a:endParaRPr lang="zh-CN" altLang="en-US" sz="1600" b="1">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155" name="椭圆 25"/>
          <p:cNvSpPr/>
          <p:nvPr/>
        </p:nvSpPr>
        <p:spPr>
          <a:xfrm>
            <a:off x="3788739" y="4161976"/>
            <a:ext cx="1768468" cy="1768468"/>
          </a:xfrm>
          <a:prstGeom prst="ellipse">
            <a:avLst/>
          </a:prstGeom>
          <a:noFill/>
          <a:ln w="12700">
            <a:gradFill>
              <a:gsLst>
                <a:gs pos="0">
                  <a:srgbClr val="FFFFFF">
                    <a:alpha val="45000"/>
                  </a:srgbClr>
                </a:gs>
                <a:gs pos="100000">
                  <a:srgbClr val="FFFFFF">
                    <a:alpha val="45000"/>
                  </a:srgbClr>
                </a:gs>
                <a:gs pos="75000">
                  <a:srgbClr val="FFFFFF">
                    <a:alpha val="0"/>
                  </a:srgbClr>
                </a:gs>
                <a:gs pos="25000">
                  <a:srgbClr val="FFFFFF">
                    <a:alpha val="0"/>
                  </a:srgbClr>
                </a:gs>
              </a:gsLst>
              <a:lin ang="5400000" scaled="1"/>
            </a:gradFill>
          </a:ln>
          <a:effectLst>
            <a:outerShdw dist="12700" dir="5400000" algn="t" rotWithShape="0">
              <a:srgbClr val="17D594">
                <a:lumMod val="75000"/>
                <a:alpha val="30000"/>
              </a:srgbClr>
            </a:outerShdw>
          </a:effectLst>
        </p:spPr>
        <p:style>
          <a:lnRef idx="2">
            <a:srgbClr val="376FFF">
              <a:shade val="50000"/>
            </a:srgbClr>
          </a:lnRef>
          <a:fillRef idx="1">
            <a:srgbClr val="376FFF"/>
          </a:fillRef>
          <a:effectRef idx="0">
            <a:srgbClr val="376FFF"/>
          </a:effectRef>
          <a:fontRef idx="minor">
            <a:srgbClr val="FFFFFF"/>
          </a:fontRef>
        </p:style>
        <p:txBody>
          <a:bodyPr vertOverflow="overflow" horzOverflow="overflow" vert="horz" wrap="square" numCol="1" spcCol="0" rtlCol="0" fromWordArt="0" anchor="ctr" anchorCtr="0" forceAA="0" compatLnSpc="1">
            <a:normAutofit/>
          </a:bodyPr>
          <a:lstStyle/>
          <a:p>
            <a:pPr lvl="0" algn="ctr">
              <a:buClrTx/>
              <a:buSzTx/>
              <a:buFontTx/>
            </a:pPr>
            <a:endParaRPr lang="zh-CN" altLang="en-US" sz="1600" b="1">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156" name="弧形 28"/>
          <p:cNvSpPr/>
          <p:nvPr/>
        </p:nvSpPr>
        <p:spPr>
          <a:xfrm flipV="1">
            <a:off x="3273540" y="3650594"/>
            <a:ext cx="2798103" cy="2798103"/>
          </a:xfrm>
          <a:prstGeom prst="arc">
            <a:avLst>
              <a:gd name="adj1" fmla="val 10822527"/>
              <a:gd name="adj2" fmla="val 20157622"/>
            </a:avLst>
          </a:prstGeom>
          <a:ln w="44450" cap="rnd">
            <a:solidFill>
              <a:srgbClr val="17D594">
                <a:alpha val="50000"/>
              </a:srgbClr>
            </a:solidFill>
            <a:headEnd type="none"/>
            <a:tailEnd type="triangle"/>
          </a:ln>
          <a:effectLst/>
        </p:spPr>
        <p:style>
          <a:lnRef idx="1">
            <a:srgbClr val="376FFF"/>
          </a:lnRef>
          <a:fillRef idx="0">
            <a:srgbClr val="376FFF"/>
          </a:fillRef>
          <a:effectRef idx="0">
            <a:srgbClr val="376FFF"/>
          </a:effectRef>
          <a:fontRef idx="minor">
            <a:srgbClr val="000000"/>
          </a:fontRef>
        </p:style>
        <p:txBody>
          <a:bodyPr rtlCol="0" anchor="ctr">
            <a:normAutofit/>
          </a:bodyPr>
          <a:lstStyle/>
          <a:p>
            <a:pPr algn="ctr"/>
            <a:endParaRPr lang="zh-CN" altLang="en-US">
              <a:solidFill>
                <a:srgbClr val="000000"/>
              </a:solidFill>
              <a:latin typeface="微软雅黑" panose="020B0503020204020204" charset="-122"/>
              <a:ea typeface="微软雅黑" panose="020B0503020204020204" charset="-122"/>
            </a:endParaRPr>
          </a:p>
        </p:txBody>
      </p:sp>
      <p:sp>
        <p:nvSpPr>
          <p:cNvPr id="157" name="矩形 30"/>
          <p:cNvSpPr/>
          <p:nvPr/>
        </p:nvSpPr>
        <p:spPr>
          <a:xfrm>
            <a:off x="1078411" y="4949658"/>
            <a:ext cx="1654743" cy="619765"/>
          </a:xfrm>
          <a:prstGeom prst="rect">
            <a:avLst/>
          </a:prstGeom>
          <a:noFill/>
        </p:spPr>
        <p:txBody>
          <a:bodyPr wrap="square" lIns="36195" tIns="36195" rIns="36195" bIns="36195" rtlCol="0" anchor="t" anchorCtr="0">
            <a:noAutofit/>
          </a:bodyPr>
          <a:lstStyle/>
          <a:p>
            <a:pPr algn="ctr">
              <a:spcBef>
                <a:spcPct val="1"/>
              </a:spcBef>
              <a:spcAft>
                <a:spcPct val="1"/>
              </a:spcAft>
            </a:pPr>
            <a:r>
              <a:rPr lang="zh-CN" altLang="en-US" sz="2800" b="1" dirty="0">
                <a:solidFill>
                  <a:srgbClr val="FFFFFF"/>
                </a:solidFill>
                <a:latin typeface="微软雅黑" panose="020B0503020204020204" charset="-122"/>
                <a:cs typeface="微软雅黑" panose="020B0503020204020204" charset="-122"/>
              </a:rPr>
              <a:t>化简建模</a:t>
            </a:r>
          </a:p>
        </p:txBody>
      </p:sp>
      <p:pic>
        <p:nvPicPr>
          <p:cNvPr id="158" name="图片 15" descr="343439383331313b343532303033313bd3a6d3c3c9ccb3c7"/>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741681" y="4541315"/>
            <a:ext cx="346170" cy="346170"/>
          </a:xfrm>
          <a:prstGeom prst="rect">
            <a:avLst/>
          </a:prstGeom>
        </p:spPr>
      </p:pic>
      <p:sp>
        <p:nvSpPr>
          <p:cNvPr id="159" name="矩形 32"/>
          <p:cNvSpPr/>
          <p:nvPr/>
        </p:nvSpPr>
        <p:spPr>
          <a:xfrm>
            <a:off x="3845220" y="4949658"/>
            <a:ext cx="1654743" cy="619765"/>
          </a:xfrm>
          <a:prstGeom prst="rect">
            <a:avLst/>
          </a:prstGeom>
          <a:noFill/>
        </p:spPr>
        <p:txBody>
          <a:bodyPr wrap="square" lIns="36195" tIns="36195" rIns="36195" bIns="36195" rtlCol="0" anchor="t" anchorCtr="0">
            <a:noAutofit/>
          </a:bodyPr>
          <a:lstStyle/>
          <a:p>
            <a:pPr algn="ctr">
              <a:spcBef>
                <a:spcPct val="1"/>
              </a:spcBef>
              <a:spcAft>
                <a:spcPct val="1"/>
              </a:spcAft>
            </a:pPr>
            <a:r>
              <a:rPr lang="zh-CN" altLang="en-US" sz="2800" b="1">
                <a:solidFill>
                  <a:srgbClr val="FFFFFF"/>
                </a:solidFill>
                <a:latin typeface="微软雅黑" panose="020B0503020204020204" charset="-122"/>
                <a:cs typeface="微软雅黑" panose="020B0503020204020204" charset="-122"/>
              </a:rPr>
              <a:t>计算分析</a:t>
            </a:r>
          </a:p>
        </p:txBody>
      </p:sp>
      <p:pic>
        <p:nvPicPr>
          <p:cNvPr id="160" name="图片 19" descr="343435383038363b343532323339393bd6b4d0d0d5aad2aa"/>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513070" y="4520707"/>
            <a:ext cx="346170" cy="346170"/>
          </a:xfrm>
          <a:prstGeom prst="rect">
            <a:avLst/>
          </a:prstGeom>
        </p:spPr>
      </p:pic>
      <p:sp>
        <p:nvSpPr>
          <p:cNvPr id="161" name="矩形 33"/>
          <p:cNvSpPr/>
          <p:nvPr/>
        </p:nvSpPr>
        <p:spPr>
          <a:xfrm>
            <a:off x="6612029" y="4949658"/>
            <a:ext cx="1654743" cy="619765"/>
          </a:xfrm>
          <a:prstGeom prst="rect">
            <a:avLst/>
          </a:prstGeom>
          <a:noFill/>
        </p:spPr>
        <p:txBody>
          <a:bodyPr wrap="square" lIns="36195" tIns="36195" rIns="36195" bIns="36195" rtlCol="0" anchor="t" anchorCtr="0">
            <a:noAutofit/>
          </a:bodyPr>
          <a:lstStyle/>
          <a:p>
            <a:pPr algn="ctr">
              <a:spcBef>
                <a:spcPct val="1"/>
              </a:spcBef>
              <a:spcAft>
                <a:spcPct val="1"/>
              </a:spcAft>
            </a:pPr>
            <a:r>
              <a:rPr lang="zh-CN" altLang="en-US" sz="2800" b="1">
                <a:solidFill>
                  <a:srgbClr val="FFFFFF"/>
                </a:solidFill>
                <a:latin typeface="微软雅黑" panose="020B0503020204020204" charset="-122"/>
                <a:cs typeface="微软雅黑" panose="020B0503020204020204" charset="-122"/>
              </a:rPr>
              <a:t>异常处理</a:t>
            </a:r>
          </a:p>
        </p:txBody>
      </p:sp>
      <p:pic>
        <p:nvPicPr>
          <p:cNvPr id="162" name="图片 11" descr="343439383331313b343532303032373bbfcdbba7b5b5b0b8"/>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252402" y="4533683"/>
            <a:ext cx="346170" cy="346170"/>
          </a:xfrm>
          <a:prstGeom prst="rect">
            <a:avLst/>
          </a:prstGeom>
        </p:spPr>
      </p:pic>
      <p:sp>
        <p:nvSpPr>
          <p:cNvPr id="163" name="矩形 34"/>
          <p:cNvSpPr/>
          <p:nvPr/>
        </p:nvSpPr>
        <p:spPr>
          <a:xfrm>
            <a:off x="9410895" y="4949658"/>
            <a:ext cx="1654743" cy="619765"/>
          </a:xfrm>
          <a:prstGeom prst="rect">
            <a:avLst/>
          </a:prstGeom>
          <a:noFill/>
        </p:spPr>
        <p:txBody>
          <a:bodyPr wrap="square" lIns="36195" tIns="36195" rIns="36195" bIns="36195" rtlCol="0" anchor="t" anchorCtr="0">
            <a:noAutofit/>
          </a:bodyPr>
          <a:lstStyle/>
          <a:p>
            <a:pPr algn="ctr">
              <a:spcBef>
                <a:spcPct val="1"/>
              </a:spcBef>
              <a:spcAft>
                <a:spcPct val="1"/>
              </a:spcAft>
            </a:pPr>
            <a:r>
              <a:rPr lang="zh-CN" altLang="en-US" sz="2800" b="1">
                <a:solidFill>
                  <a:srgbClr val="FFFFFF"/>
                </a:solidFill>
                <a:latin typeface="微软雅黑" panose="020B0503020204020204" charset="-122"/>
                <a:cs typeface="微软雅黑" panose="020B0503020204020204" charset="-122"/>
              </a:rPr>
              <a:t>升级优化</a:t>
            </a:r>
          </a:p>
        </p:txBody>
      </p:sp>
      <p:pic>
        <p:nvPicPr>
          <p:cNvPr id="164" name="图片 12" descr="343439383331313b343532303032383bbfcdbba7b9dcc0ed"/>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0019211" y="4527577"/>
            <a:ext cx="346170" cy="346170"/>
          </a:xfrm>
          <a:prstGeom prst="rect">
            <a:avLst/>
          </a:prstGeom>
        </p:spPr>
      </p:pic>
      <p:grpSp>
        <p:nvGrpSpPr>
          <p:cNvPr id="165" name="组合 8" descr="7b0a202020202274657874626f78223a2022220a7d0a"/>
          <p:cNvGrpSpPr/>
          <p:nvPr/>
        </p:nvGrpSpPr>
        <p:grpSpPr>
          <a:xfrm>
            <a:off x="3093629" y="955492"/>
            <a:ext cx="6031230" cy="1740532"/>
            <a:chOff x="5877" y="3792"/>
            <a:chExt cx="8106" cy="3167"/>
          </a:xfrm>
        </p:grpSpPr>
        <p:grpSp>
          <p:nvGrpSpPr>
            <p:cNvPr id="166" name="图形 91"/>
            <p:cNvGrpSpPr/>
            <p:nvPr/>
          </p:nvGrpSpPr>
          <p:grpSpPr>
            <a:xfrm>
              <a:off x="5877" y="3792"/>
              <a:ext cx="7890" cy="3168"/>
              <a:chOff x="3731894" y="2408223"/>
              <a:chExt cx="5010444" cy="2011758"/>
            </a:xfrm>
            <a:solidFill>
              <a:srgbClr val="000000"/>
            </a:solidFill>
          </p:grpSpPr>
          <p:sp>
            <p:nvSpPr>
              <p:cNvPr id="167" name="任意多边形: 形状 93"/>
              <p:cNvSpPr/>
              <p:nvPr/>
            </p:nvSpPr>
            <p:spPr>
              <a:xfrm>
                <a:off x="3731894" y="2542536"/>
                <a:ext cx="5010444" cy="1751206"/>
              </a:xfrm>
              <a:custGeom>
                <a:avLst/>
                <a:gdLst>
                  <a:gd name="connsiteX0" fmla="*/ 4723031 w 4729507"/>
                  <a:gd name="connsiteY0" fmla="*/ 1134771 h 2265656"/>
                  <a:gd name="connsiteX1" fmla="*/ 4675101 w 4729507"/>
                  <a:gd name="connsiteY1" fmla="*/ 1092023 h 2265656"/>
                  <a:gd name="connsiteX2" fmla="*/ 4647897 w 4729507"/>
                  <a:gd name="connsiteY2" fmla="*/ 1033730 h 2265656"/>
                  <a:gd name="connsiteX3" fmla="*/ 4646602 w 4729507"/>
                  <a:gd name="connsiteY3" fmla="*/ 970256 h 2265656"/>
                  <a:gd name="connsiteX4" fmla="*/ 4671215 w 4729507"/>
                  <a:gd name="connsiteY4" fmla="*/ 911962 h 2265656"/>
                  <a:gd name="connsiteX5" fmla="*/ 4673805 w 4729507"/>
                  <a:gd name="connsiteY5" fmla="*/ 908076 h 2265656"/>
                  <a:gd name="connsiteX6" fmla="*/ 4671215 w 4729507"/>
                  <a:gd name="connsiteY6" fmla="*/ 902895 h 2265656"/>
                  <a:gd name="connsiteX7" fmla="*/ 4671215 w 4729507"/>
                  <a:gd name="connsiteY7" fmla="*/ 902895 h 2265656"/>
                  <a:gd name="connsiteX8" fmla="*/ 4668624 w 4729507"/>
                  <a:gd name="connsiteY8" fmla="*/ 896418 h 2265656"/>
                  <a:gd name="connsiteX9" fmla="*/ 4662147 w 4729507"/>
                  <a:gd name="connsiteY9" fmla="*/ 897713 h 2265656"/>
                  <a:gd name="connsiteX10" fmla="*/ 4619399 w 4729507"/>
                  <a:gd name="connsiteY10" fmla="*/ 900304 h 2265656"/>
                  <a:gd name="connsiteX11" fmla="*/ 4577946 w 4729507"/>
                  <a:gd name="connsiteY11" fmla="*/ 891236 h 2265656"/>
                  <a:gd name="connsiteX12" fmla="*/ 4510585 w 4729507"/>
                  <a:gd name="connsiteY12" fmla="*/ 840715 h 2265656"/>
                  <a:gd name="connsiteX13" fmla="*/ 4489859 w 4729507"/>
                  <a:gd name="connsiteY13" fmla="*/ 803149 h 2265656"/>
                  <a:gd name="connsiteX14" fmla="*/ 4480791 w 4729507"/>
                  <a:gd name="connsiteY14" fmla="*/ 761696 h 2265656"/>
                  <a:gd name="connsiteX15" fmla="*/ 4498926 w 4729507"/>
                  <a:gd name="connsiteY15" fmla="*/ 681381 h 2265656"/>
                  <a:gd name="connsiteX16" fmla="*/ 4509290 w 4729507"/>
                  <a:gd name="connsiteY16" fmla="*/ 661950 h 2265656"/>
                  <a:gd name="connsiteX17" fmla="*/ 4485972 w 4729507"/>
                  <a:gd name="connsiteY17" fmla="*/ 659359 h 2265656"/>
                  <a:gd name="connsiteX18" fmla="*/ 4313684 w 4729507"/>
                  <a:gd name="connsiteY18" fmla="*/ 591998 h 2265656"/>
                  <a:gd name="connsiteX19" fmla="*/ 4217825 w 4729507"/>
                  <a:gd name="connsiteY19" fmla="*/ 471526 h 2265656"/>
                  <a:gd name="connsiteX20" fmla="*/ 4298139 w 4729507"/>
                  <a:gd name="connsiteY20" fmla="*/ 409347 h 2265656"/>
                  <a:gd name="connsiteX21" fmla="*/ 4469132 w 4729507"/>
                  <a:gd name="connsiteY21" fmla="*/ 312192 h 2265656"/>
                  <a:gd name="connsiteX22" fmla="*/ 4660851 w 4729507"/>
                  <a:gd name="connsiteY22" fmla="*/ 256489 h 2265656"/>
                  <a:gd name="connsiteX23" fmla="*/ 4454883 w 4729507"/>
                  <a:gd name="connsiteY23" fmla="*/ 275920 h 2265656"/>
                  <a:gd name="connsiteX24" fmla="*/ 4268345 w 4729507"/>
                  <a:gd name="connsiteY24" fmla="*/ 369189 h 2265656"/>
                  <a:gd name="connsiteX25" fmla="*/ 4191916 w 4729507"/>
                  <a:gd name="connsiteY25" fmla="*/ 431369 h 2265656"/>
                  <a:gd name="connsiteX26" fmla="*/ 4184144 w 4729507"/>
                  <a:gd name="connsiteY26" fmla="*/ 427482 h 2265656"/>
                  <a:gd name="connsiteX27" fmla="*/ 4180258 w 4729507"/>
                  <a:gd name="connsiteY27" fmla="*/ 424892 h 2265656"/>
                  <a:gd name="connsiteX28" fmla="*/ 4173781 w 4729507"/>
                  <a:gd name="connsiteY28" fmla="*/ 424892 h 2265656"/>
                  <a:gd name="connsiteX29" fmla="*/ 4128442 w 4729507"/>
                  <a:gd name="connsiteY29" fmla="*/ 426187 h 2265656"/>
                  <a:gd name="connsiteX30" fmla="*/ 4105124 w 4729507"/>
                  <a:gd name="connsiteY30" fmla="*/ 426187 h 2265656"/>
                  <a:gd name="connsiteX31" fmla="*/ 4081807 w 4729507"/>
                  <a:gd name="connsiteY31" fmla="*/ 426187 h 2265656"/>
                  <a:gd name="connsiteX32" fmla="*/ 4036468 w 4729507"/>
                  <a:gd name="connsiteY32" fmla="*/ 423596 h 2265656"/>
                  <a:gd name="connsiteX33" fmla="*/ 3991129 w 4729507"/>
                  <a:gd name="connsiteY33" fmla="*/ 418415 h 2265656"/>
                  <a:gd name="connsiteX34" fmla="*/ 3979471 w 4729507"/>
                  <a:gd name="connsiteY34" fmla="*/ 417119 h 2265656"/>
                  <a:gd name="connsiteX35" fmla="*/ 4024810 w 4729507"/>
                  <a:gd name="connsiteY35" fmla="*/ 339395 h 2265656"/>
                  <a:gd name="connsiteX36" fmla="*/ 4103829 w 4729507"/>
                  <a:gd name="connsiteY36" fmla="*/ 235763 h 2265656"/>
                  <a:gd name="connsiteX37" fmla="*/ 4125851 w 4729507"/>
                  <a:gd name="connsiteY37" fmla="*/ 211150 h 2265656"/>
                  <a:gd name="connsiteX38" fmla="*/ 4150463 w 4729507"/>
                  <a:gd name="connsiteY38" fmla="*/ 189129 h 2265656"/>
                  <a:gd name="connsiteX39" fmla="*/ 4162122 w 4729507"/>
                  <a:gd name="connsiteY39" fmla="*/ 177470 h 2265656"/>
                  <a:gd name="connsiteX40" fmla="*/ 4175076 w 4729507"/>
                  <a:gd name="connsiteY40" fmla="*/ 167107 h 2265656"/>
                  <a:gd name="connsiteX41" fmla="*/ 4200984 w 4729507"/>
                  <a:gd name="connsiteY41" fmla="*/ 145085 h 2265656"/>
                  <a:gd name="connsiteX42" fmla="*/ 4167304 w 4729507"/>
                  <a:gd name="connsiteY42" fmla="*/ 155448 h 2265656"/>
                  <a:gd name="connsiteX43" fmla="*/ 4150463 w 4729507"/>
                  <a:gd name="connsiteY43" fmla="*/ 161925 h 2265656"/>
                  <a:gd name="connsiteX44" fmla="*/ 4134919 w 4729507"/>
                  <a:gd name="connsiteY44" fmla="*/ 169698 h 2265656"/>
                  <a:gd name="connsiteX45" fmla="*/ 4103829 w 4729507"/>
                  <a:gd name="connsiteY45" fmla="*/ 186538 h 2265656"/>
                  <a:gd name="connsiteX46" fmla="*/ 4075330 w 4729507"/>
                  <a:gd name="connsiteY46" fmla="*/ 207264 h 2265656"/>
                  <a:gd name="connsiteX47" fmla="*/ 3980766 w 4729507"/>
                  <a:gd name="connsiteY47" fmla="*/ 313487 h 2265656"/>
                  <a:gd name="connsiteX48" fmla="*/ 3932836 w 4729507"/>
                  <a:gd name="connsiteY48" fmla="*/ 410642 h 2265656"/>
                  <a:gd name="connsiteX49" fmla="*/ 3813659 w 4729507"/>
                  <a:gd name="connsiteY49" fmla="*/ 374371 h 2265656"/>
                  <a:gd name="connsiteX50" fmla="*/ 3653030 w 4729507"/>
                  <a:gd name="connsiteY50" fmla="*/ 288874 h 2265656"/>
                  <a:gd name="connsiteX51" fmla="*/ 3517013 w 4729507"/>
                  <a:gd name="connsiteY51" fmla="*/ 168402 h 2265656"/>
                  <a:gd name="connsiteX52" fmla="*/ 3505354 w 4729507"/>
                  <a:gd name="connsiteY52" fmla="*/ 155448 h 2265656"/>
                  <a:gd name="connsiteX53" fmla="*/ 3488514 w 4729507"/>
                  <a:gd name="connsiteY53" fmla="*/ 161925 h 2265656"/>
                  <a:gd name="connsiteX54" fmla="*/ 3391359 w 4729507"/>
                  <a:gd name="connsiteY54" fmla="*/ 183947 h 2265656"/>
                  <a:gd name="connsiteX55" fmla="*/ 3291613 w 4729507"/>
                  <a:gd name="connsiteY55" fmla="*/ 176175 h 2265656"/>
                  <a:gd name="connsiteX56" fmla="*/ 3199639 w 4729507"/>
                  <a:gd name="connsiteY56" fmla="*/ 139903 h 2265656"/>
                  <a:gd name="connsiteX57" fmla="*/ 3121915 w 4729507"/>
                  <a:gd name="connsiteY57" fmla="*/ 77724 h 2265656"/>
                  <a:gd name="connsiteX58" fmla="*/ 3108961 w 4729507"/>
                  <a:gd name="connsiteY58" fmla="*/ 63475 h 2265656"/>
                  <a:gd name="connsiteX59" fmla="*/ 3090826 w 4729507"/>
                  <a:gd name="connsiteY59" fmla="*/ 71247 h 2265656"/>
                  <a:gd name="connsiteX60" fmla="*/ 2917242 w 4729507"/>
                  <a:gd name="connsiteY60" fmla="*/ 94564 h 2265656"/>
                  <a:gd name="connsiteX61" fmla="*/ 2755317 w 4729507"/>
                  <a:gd name="connsiteY61" fmla="*/ 27203 h 2265656"/>
                  <a:gd name="connsiteX62" fmla="*/ 2748840 w 4729507"/>
                  <a:gd name="connsiteY62" fmla="*/ 22022 h 2265656"/>
                  <a:gd name="connsiteX63" fmla="*/ 2741068 w 4729507"/>
                  <a:gd name="connsiteY63" fmla="*/ 20726 h 2265656"/>
                  <a:gd name="connsiteX64" fmla="*/ 2720341 w 4729507"/>
                  <a:gd name="connsiteY64" fmla="*/ 15545 h 2265656"/>
                  <a:gd name="connsiteX65" fmla="*/ 2712569 w 4729507"/>
                  <a:gd name="connsiteY65" fmla="*/ 15545 h 2265656"/>
                  <a:gd name="connsiteX66" fmla="*/ 2706092 w 4729507"/>
                  <a:gd name="connsiteY66" fmla="*/ 19431 h 2265656"/>
                  <a:gd name="connsiteX67" fmla="*/ 2545462 w 4729507"/>
                  <a:gd name="connsiteY67" fmla="*/ 51816 h 2265656"/>
                  <a:gd name="connsiteX68" fmla="*/ 2388719 w 4729507"/>
                  <a:gd name="connsiteY68" fmla="*/ 5182 h 2265656"/>
                  <a:gd name="connsiteX69" fmla="*/ 2382242 w 4729507"/>
                  <a:gd name="connsiteY69" fmla="*/ 0 h 2265656"/>
                  <a:gd name="connsiteX70" fmla="*/ 2374469 w 4729507"/>
                  <a:gd name="connsiteY70" fmla="*/ 0 h 2265656"/>
                  <a:gd name="connsiteX71" fmla="*/ 2357629 w 4729507"/>
                  <a:gd name="connsiteY71" fmla="*/ 0 h 2265656"/>
                  <a:gd name="connsiteX72" fmla="*/ 2348561 w 4729507"/>
                  <a:gd name="connsiteY72" fmla="*/ 0 h 2265656"/>
                  <a:gd name="connsiteX73" fmla="*/ 2342084 w 4729507"/>
                  <a:gd name="connsiteY73" fmla="*/ 3886 h 2265656"/>
                  <a:gd name="connsiteX74" fmla="*/ 2276019 w 4729507"/>
                  <a:gd name="connsiteY74" fmla="*/ 25908 h 2265656"/>
                  <a:gd name="connsiteX75" fmla="*/ 2207363 w 4729507"/>
                  <a:gd name="connsiteY75" fmla="*/ 11659 h 2265656"/>
                  <a:gd name="connsiteX76" fmla="*/ 2190523 w 4729507"/>
                  <a:gd name="connsiteY76" fmla="*/ 2591 h 2265656"/>
                  <a:gd name="connsiteX77" fmla="*/ 2177569 w 4729507"/>
                  <a:gd name="connsiteY77" fmla="*/ 15545 h 2265656"/>
                  <a:gd name="connsiteX78" fmla="*/ 2076527 w 4729507"/>
                  <a:gd name="connsiteY78" fmla="*/ 86792 h 2265656"/>
                  <a:gd name="connsiteX79" fmla="*/ 1956055 w 4729507"/>
                  <a:gd name="connsiteY79" fmla="*/ 116586 h 2265656"/>
                  <a:gd name="connsiteX80" fmla="*/ 1832992 w 4729507"/>
                  <a:gd name="connsiteY80" fmla="*/ 102337 h 2265656"/>
                  <a:gd name="connsiteX81" fmla="*/ 1722883 w 4729507"/>
                  <a:gd name="connsiteY81" fmla="*/ 44044 h 2265656"/>
                  <a:gd name="connsiteX82" fmla="*/ 1716406 w 4729507"/>
                  <a:gd name="connsiteY82" fmla="*/ 38862 h 2265656"/>
                  <a:gd name="connsiteX83" fmla="*/ 1708633 w 4729507"/>
                  <a:gd name="connsiteY83" fmla="*/ 40157 h 2265656"/>
                  <a:gd name="connsiteX84" fmla="*/ 1696975 w 4729507"/>
                  <a:gd name="connsiteY84" fmla="*/ 41453 h 2265656"/>
                  <a:gd name="connsiteX85" fmla="*/ 1691793 w 4729507"/>
                  <a:gd name="connsiteY85" fmla="*/ 42748 h 2265656"/>
                  <a:gd name="connsiteX86" fmla="*/ 1687907 w 4729507"/>
                  <a:gd name="connsiteY86" fmla="*/ 45339 h 2265656"/>
                  <a:gd name="connsiteX87" fmla="*/ 1616660 w 4729507"/>
                  <a:gd name="connsiteY87" fmla="*/ 88087 h 2265656"/>
                  <a:gd name="connsiteX88" fmla="*/ 1537640 w 4729507"/>
                  <a:gd name="connsiteY88" fmla="*/ 112700 h 2265656"/>
                  <a:gd name="connsiteX89" fmla="*/ 1373125 w 4729507"/>
                  <a:gd name="connsiteY89" fmla="*/ 101041 h 2265656"/>
                  <a:gd name="connsiteX90" fmla="*/ 1369238 w 4729507"/>
                  <a:gd name="connsiteY90" fmla="*/ 99746 h 2265656"/>
                  <a:gd name="connsiteX91" fmla="*/ 1365352 w 4729507"/>
                  <a:gd name="connsiteY91" fmla="*/ 101041 h 2265656"/>
                  <a:gd name="connsiteX92" fmla="*/ 1349807 w 4729507"/>
                  <a:gd name="connsiteY92" fmla="*/ 103632 h 2265656"/>
                  <a:gd name="connsiteX93" fmla="*/ 1343330 w 4729507"/>
                  <a:gd name="connsiteY93" fmla="*/ 104928 h 2265656"/>
                  <a:gd name="connsiteX94" fmla="*/ 1339444 w 4729507"/>
                  <a:gd name="connsiteY94" fmla="*/ 111405 h 2265656"/>
                  <a:gd name="connsiteX95" fmla="*/ 1300582 w 4729507"/>
                  <a:gd name="connsiteY95" fmla="*/ 154153 h 2265656"/>
                  <a:gd name="connsiteX96" fmla="*/ 1248766 w 4729507"/>
                  <a:gd name="connsiteY96" fmla="*/ 178765 h 2265656"/>
                  <a:gd name="connsiteX97" fmla="*/ 1136066 w 4729507"/>
                  <a:gd name="connsiteY97" fmla="*/ 160630 h 2265656"/>
                  <a:gd name="connsiteX98" fmla="*/ 1130885 w 4729507"/>
                  <a:gd name="connsiteY98" fmla="*/ 158039 h 2265656"/>
                  <a:gd name="connsiteX99" fmla="*/ 1125703 w 4729507"/>
                  <a:gd name="connsiteY99" fmla="*/ 159334 h 2265656"/>
                  <a:gd name="connsiteX100" fmla="*/ 1112749 w 4729507"/>
                  <a:gd name="connsiteY100" fmla="*/ 163221 h 2265656"/>
                  <a:gd name="connsiteX101" fmla="*/ 1108863 w 4729507"/>
                  <a:gd name="connsiteY101" fmla="*/ 164516 h 2265656"/>
                  <a:gd name="connsiteX102" fmla="*/ 1106272 w 4729507"/>
                  <a:gd name="connsiteY102" fmla="*/ 167107 h 2265656"/>
                  <a:gd name="connsiteX103" fmla="*/ 1041502 w 4729507"/>
                  <a:gd name="connsiteY103" fmla="*/ 221514 h 2265656"/>
                  <a:gd name="connsiteX104" fmla="*/ 965073 w 4729507"/>
                  <a:gd name="connsiteY104" fmla="*/ 259080 h 2265656"/>
                  <a:gd name="connsiteX105" fmla="*/ 882168 w 4729507"/>
                  <a:gd name="connsiteY105" fmla="*/ 277216 h 2265656"/>
                  <a:gd name="connsiteX106" fmla="*/ 796671 w 4729507"/>
                  <a:gd name="connsiteY106" fmla="*/ 274625 h 2265656"/>
                  <a:gd name="connsiteX107" fmla="*/ 794081 w 4729507"/>
                  <a:gd name="connsiteY107" fmla="*/ 274625 h 2265656"/>
                  <a:gd name="connsiteX108" fmla="*/ 790194 w 4729507"/>
                  <a:gd name="connsiteY108" fmla="*/ 274625 h 2265656"/>
                  <a:gd name="connsiteX109" fmla="*/ 785013 w 4729507"/>
                  <a:gd name="connsiteY109" fmla="*/ 277216 h 2265656"/>
                  <a:gd name="connsiteX110" fmla="*/ 779831 w 4729507"/>
                  <a:gd name="connsiteY110" fmla="*/ 278511 h 2265656"/>
                  <a:gd name="connsiteX111" fmla="*/ 778536 w 4729507"/>
                  <a:gd name="connsiteY111" fmla="*/ 283693 h 2265656"/>
                  <a:gd name="connsiteX112" fmla="*/ 717652 w 4729507"/>
                  <a:gd name="connsiteY112" fmla="*/ 398984 h 2265656"/>
                  <a:gd name="connsiteX113" fmla="*/ 617906 w 4729507"/>
                  <a:gd name="connsiteY113" fmla="*/ 481889 h 2265656"/>
                  <a:gd name="connsiteX114" fmla="*/ 493548 w 4729507"/>
                  <a:gd name="connsiteY114" fmla="*/ 519456 h 2265656"/>
                  <a:gd name="connsiteX115" fmla="*/ 364008 w 4729507"/>
                  <a:gd name="connsiteY115" fmla="*/ 506502 h 2265656"/>
                  <a:gd name="connsiteX116" fmla="*/ 358826 w 4729507"/>
                  <a:gd name="connsiteY116" fmla="*/ 505206 h 2265656"/>
                  <a:gd name="connsiteX117" fmla="*/ 357531 w 4729507"/>
                  <a:gd name="connsiteY117" fmla="*/ 505206 h 2265656"/>
                  <a:gd name="connsiteX118" fmla="*/ 348463 w 4729507"/>
                  <a:gd name="connsiteY118" fmla="*/ 501320 h 2265656"/>
                  <a:gd name="connsiteX119" fmla="*/ 178765 w 4729507"/>
                  <a:gd name="connsiteY119" fmla="*/ 441732 h 2265656"/>
                  <a:gd name="connsiteX120" fmla="*/ 1295 w 4729507"/>
                  <a:gd name="connsiteY120" fmla="*/ 418415 h 2265656"/>
                  <a:gd name="connsiteX121" fmla="*/ 167107 w 4729507"/>
                  <a:gd name="connsiteY121" fmla="*/ 479298 h 2265656"/>
                  <a:gd name="connsiteX122" fmla="*/ 317373 w 4729507"/>
                  <a:gd name="connsiteY122" fmla="*/ 542773 h 2265656"/>
                  <a:gd name="connsiteX123" fmla="*/ 314782 w 4729507"/>
                  <a:gd name="connsiteY123" fmla="*/ 619202 h 2265656"/>
                  <a:gd name="connsiteX124" fmla="*/ 296647 w 4729507"/>
                  <a:gd name="connsiteY124" fmla="*/ 612725 h 2265656"/>
                  <a:gd name="connsiteX125" fmla="*/ 148971 w 4729507"/>
                  <a:gd name="connsiteY125" fmla="*/ 580340 h 2265656"/>
                  <a:gd name="connsiteX126" fmla="*/ 0 w 4729507"/>
                  <a:gd name="connsiteY126" fmla="*/ 588112 h 2265656"/>
                  <a:gd name="connsiteX127" fmla="*/ 143789 w 4729507"/>
                  <a:gd name="connsiteY127" fmla="*/ 617906 h 2265656"/>
                  <a:gd name="connsiteX128" fmla="*/ 281102 w 4729507"/>
                  <a:gd name="connsiteY128" fmla="*/ 658064 h 2265656"/>
                  <a:gd name="connsiteX129" fmla="*/ 305715 w 4729507"/>
                  <a:gd name="connsiteY129" fmla="*/ 667132 h 2265656"/>
                  <a:gd name="connsiteX130" fmla="*/ 305715 w 4729507"/>
                  <a:gd name="connsiteY130" fmla="*/ 668427 h 2265656"/>
                  <a:gd name="connsiteX131" fmla="*/ 244831 w 4729507"/>
                  <a:gd name="connsiteY131" fmla="*/ 783718 h 2265656"/>
                  <a:gd name="connsiteX132" fmla="*/ 147676 w 4729507"/>
                  <a:gd name="connsiteY132" fmla="*/ 869214 h 2265656"/>
                  <a:gd name="connsiteX133" fmla="*/ 25908 w 4729507"/>
                  <a:gd name="connsiteY133" fmla="*/ 913258 h 2265656"/>
                  <a:gd name="connsiteX134" fmla="*/ 18136 w 4729507"/>
                  <a:gd name="connsiteY134" fmla="*/ 914553 h 2265656"/>
                  <a:gd name="connsiteX135" fmla="*/ 15545 w 4729507"/>
                  <a:gd name="connsiteY135" fmla="*/ 922326 h 2265656"/>
                  <a:gd name="connsiteX136" fmla="*/ 7772 w 4729507"/>
                  <a:gd name="connsiteY136" fmla="*/ 949529 h 2265656"/>
                  <a:gd name="connsiteX137" fmla="*/ 5182 w 4729507"/>
                  <a:gd name="connsiteY137" fmla="*/ 957301 h 2265656"/>
                  <a:gd name="connsiteX138" fmla="*/ 11659 w 4729507"/>
                  <a:gd name="connsiteY138" fmla="*/ 962483 h 2265656"/>
                  <a:gd name="connsiteX139" fmla="*/ 81610 w 4729507"/>
                  <a:gd name="connsiteY139" fmla="*/ 1054457 h 2265656"/>
                  <a:gd name="connsiteX140" fmla="*/ 117881 w 4729507"/>
                  <a:gd name="connsiteY140" fmla="*/ 1163270 h 2265656"/>
                  <a:gd name="connsiteX141" fmla="*/ 116586 w 4729507"/>
                  <a:gd name="connsiteY141" fmla="*/ 1278561 h 2265656"/>
                  <a:gd name="connsiteX142" fmla="*/ 77724 w 4729507"/>
                  <a:gd name="connsiteY142" fmla="*/ 1386079 h 2265656"/>
                  <a:gd name="connsiteX143" fmla="*/ 72542 w 4729507"/>
                  <a:gd name="connsiteY143" fmla="*/ 1395147 h 2265656"/>
                  <a:gd name="connsiteX144" fmla="*/ 77724 w 4729507"/>
                  <a:gd name="connsiteY144" fmla="*/ 1404215 h 2265656"/>
                  <a:gd name="connsiteX145" fmla="*/ 77724 w 4729507"/>
                  <a:gd name="connsiteY145" fmla="*/ 1404215 h 2265656"/>
                  <a:gd name="connsiteX146" fmla="*/ 80315 w 4729507"/>
                  <a:gd name="connsiteY146" fmla="*/ 1408101 h 2265656"/>
                  <a:gd name="connsiteX147" fmla="*/ 85496 w 4729507"/>
                  <a:gd name="connsiteY147" fmla="*/ 1410692 h 2265656"/>
                  <a:gd name="connsiteX148" fmla="*/ 138608 w 4729507"/>
                  <a:gd name="connsiteY148" fmla="*/ 1454736 h 2265656"/>
                  <a:gd name="connsiteX149" fmla="*/ 164516 w 4729507"/>
                  <a:gd name="connsiteY149" fmla="*/ 1518210 h 2265656"/>
                  <a:gd name="connsiteX150" fmla="*/ 165811 w 4729507"/>
                  <a:gd name="connsiteY150" fmla="*/ 1523392 h 2265656"/>
                  <a:gd name="connsiteX151" fmla="*/ 169697 w 4729507"/>
                  <a:gd name="connsiteY151" fmla="*/ 1527278 h 2265656"/>
                  <a:gd name="connsiteX152" fmla="*/ 178765 w 4729507"/>
                  <a:gd name="connsiteY152" fmla="*/ 1537641 h 2265656"/>
                  <a:gd name="connsiteX153" fmla="*/ 185242 w 4729507"/>
                  <a:gd name="connsiteY153" fmla="*/ 1545414 h 2265656"/>
                  <a:gd name="connsiteX154" fmla="*/ 195605 w 4729507"/>
                  <a:gd name="connsiteY154" fmla="*/ 1544118 h 2265656"/>
                  <a:gd name="connsiteX155" fmla="*/ 274625 w 4729507"/>
                  <a:gd name="connsiteY155" fmla="*/ 1544118 h 2265656"/>
                  <a:gd name="connsiteX156" fmla="*/ 331623 w 4729507"/>
                  <a:gd name="connsiteY156" fmla="*/ 1555777 h 2265656"/>
                  <a:gd name="connsiteX157" fmla="*/ 260376 w 4729507"/>
                  <a:gd name="connsiteY157" fmla="*/ 1810971 h 2265656"/>
                  <a:gd name="connsiteX158" fmla="*/ 233172 w 4729507"/>
                  <a:gd name="connsiteY158" fmla="*/ 2095959 h 2265656"/>
                  <a:gd name="connsiteX159" fmla="*/ 231877 w 4729507"/>
                  <a:gd name="connsiteY159" fmla="*/ 2146480 h 2265656"/>
                  <a:gd name="connsiteX160" fmla="*/ 273330 w 4729507"/>
                  <a:gd name="connsiteY160" fmla="*/ 2117981 h 2265656"/>
                  <a:gd name="connsiteX161" fmla="*/ 401574 w 4729507"/>
                  <a:gd name="connsiteY161" fmla="*/ 2038961 h 2265656"/>
                  <a:gd name="connsiteX162" fmla="*/ 536296 w 4729507"/>
                  <a:gd name="connsiteY162" fmla="*/ 1969010 h 2265656"/>
                  <a:gd name="connsiteX163" fmla="*/ 674904 w 4729507"/>
                  <a:gd name="connsiteY163" fmla="*/ 1910717 h 2265656"/>
                  <a:gd name="connsiteX164" fmla="*/ 810921 w 4729507"/>
                  <a:gd name="connsiteY164" fmla="*/ 1869264 h 2265656"/>
                  <a:gd name="connsiteX165" fmla="*/ 1003935 w 4729507"/>
                  <a:gd name="connsiteY165" fmla="*/ 2019530 h 2265656"/>
                  <a:gd name="connsiteX166" fmla="*/ 1022071 w 4729507"/>
                  <a:gd name="connsiteY166" fmla="*/ 2049325 h 2265656"/>
                  <a:gd name="connsiteX167" fmla="*/ 1049275 w 4729507"/>
                  <a:gd name="connsiteY167" fmla="*/ 2027303 h 2265656"/>
                  <a:gd name="connsiteX168" fmla="*/ 1187882 w 4729507"/>
                  <a:gd name="connsiteY168" fmla="*/ 1962533 h 2265656"/>
                  <a:gd name="connsiteX169" fmla="*/ 1264311 w 4729507"/>
                  <a:gd name="connsiteY169" fmla="*/ 1956056 h 2265656"/>
                  <a:gd name="connsiteX170" fmla="*/ 1340740 w 4729507"/>
                  <a:gd name="connsiteY170" fmla="*/ 1966419 h 2265656"/>
                  <a:gd name="connsiteX171" fmla="*/ 1475461 w 4729507"/>
                  <a:gd name="connsiteY171" fmla="*/ 2037666 h 2265656"/>
                  <a:gd name="connsiteX172" fmla="*/ 1564844 w 4729507"/>
                  <a:gd name="connsiteY172" fmla="*/ 2160729 h 2265656"/>
                  <a:gd name="connsiteX173" fmla="*/ 1572616 w 4729507"/>
                  <a:gd name="connsiteY173" fmla="*/ 2177570 h 2265656"/>
                  <a:gd name="connsiteX174" fmla="*/ 1590752 w 4729507"/>
                  <a:gd name="connsiteY174" fmla="*/ 2180160 h 2265656"/>
                  <a:gd name="connsiteX175" fmla="*/ 1608888 w 4729507"/>
                  <a:gd name="connsiteY175" fmla="*/ 2182751 h 2265656"/>
                  <a:gd name="connsiteX176" fmla="*/ 1615365 w 4729507"/>
                  <a:gd name="connsiteY176" fmla="*/ 2184047 h 2265656"/>
                  <a:gd name="connsiteX177" fmla="*/ 1621842 w 4729507"/>
                  <a:gd name="connsiteY177" fmla="*/ 2182751 h 2265656"/>
                  <a:gd name="connsiteX178" fmla="*/ 1751382 w 4729507"/>
                  <a:gd name="connsiteY178" fmla="*/ 2174979 h 2265656"/>
                  <a:gd name="connsiteX179" fmla="*/ 1874445 w 4729507"/>
                  <a:gd name="connsiteY179" fmla="*/ 2217727 h 2265656"/>
                  <a:gd name="connsiteX180" fmla="*/ 1895171 w 4729507"/>
                  <a:gd name="connsiteY180" fmla="*/ 2229386 h 2265656"/>
                  <a:gd name="connsiteX181" fmla="*/ 1913307 w 4729507"/>
                  <a:gd name="connsiteY181" fmla="*/ 2213841 h 2265656"/>
                  <a:gd name="connsiteX182" fmla="*/ 2022120 w 4729507"/>
                  <a:gd name="connsiteY182" fmla="*/ 2150366 h 2265656"/>
                  <a:gd name="connsiteX183" fmla="*/ 2146479 w 4729507"/>
                  <a:gd name="connsiteY183" fmla="*/ 2132230 h 2265656"/>
                  <a:gd name="connsiteX184" fmla="*/ 2269542 w 4729507"/>
                  <a:gd name="connsiteY184" fmla="*/ 2162025 h 2265656"/>
                  <a:gd name="connsiteX185" fmla="*/ 2371879 w 4729507"/>
                  <a:gd name="connsiteY185" fmla="*/ 2235863 h 2265656"/>
                  <a:gd name="connsiteX186" fmla="*/ 2400377 w 4729507"/>
                  <a:gd name="connsiteY186" fmla="*/ 2265657 h 2265656"/>
                  <a:gd name="connsiteX187" fmla="*/ 2423695 w 4729507"/>
                  <a:gd name="connsiteY187" fmla="*/ 2231976 h 2265656"/>
                  <a:gd name="connsiteX188" fmla="*/ 2526031 w 4729507"/>
                  <a:gd name="connsiteY188" fmla="*/ 2177570 h 2265656"/>
                  <a:gd name="connsiteX189" fmla="*/ 2629663 w 4729507"/>
                  <a:gd name="connsiteY189" fmla="*/ 2229386 h 2265656"/>
                  <a:gd name="connsiteX190" fmla="*/ 2640026 w 4729507"/>
                  <a:gd name="connsiteY190" fmla="*/ 2243635 h 2265656"/>
                  <a:gd name="connsiteX191" fmla="*/ 2656867 w 4729507"/>
                  <a:gd name="connsiteY191" fmla="*/ 2242340 h 2265656"/>
                  <a:gd name="connsiteX192" fmla="*/ 2664639 w 4729507"/>
                  <a:gd name="connsiteY192" fmla="*/ 2242340 h 2265656"/>
                  <a:gd name="connsiteX193" fmla="*/ 2677593 w 4729507"/>
                  <a:gd name="connsiteY193" fmla="*/ 2241044 h 2265656"/>
                  <a:gd name="connsiteX194" fmla="*/ 2686661 w 4729507"/>
                  <a:gd name="connsiteY194" fmla="*/ 2231976 h 2265656"/>
                  <a:gd name="connsiteX195" fmla="*/ 2778634 w 4729507"/>
                  <a:gd name="connsiteY195" fmla="*/ 2164616 h 2265656"/>
                  <a:gd name="connsiteX196" fmla="*/ 2888743 w 4729507"/>
                  <a:gd name="connsiteY196" fmla="*/ 2132230 h 2265656"/>
                  <a:gd name="connsiteX197" fmla="*/ 3004034 w 4729507"/>
                  <a:gd name="connsiteY197" fmla="*/ 2138707 h 2265656"/>
                  <a:gd name="connsiteX198" fmla="*/ 3110257 w 4729507"/>
                  <a:gd name="connsiteY198" fmla="*/ 2184047 h 2265656"/>
                  <a:gd name="connsiteX199" fmla="*/ 3129688 w 4729507"/>
                  <a:gd name="connsiteY199" fmla="*/ 2197001 h 2265656"/>
                  <a:gd name="connsiteX200" fmla="*/ 3146528 w 4729507"/>
                  <a:gd name="connsiteY200" fmla="*/ 2181456 h 2265656"/>
                  <a:gd name="connsiteX201" fmla="*/ 3308453 w 4729507"/>
                  <a:gd name="connsiteY201" fmla="*/ 2063574 h 2265656"/>
                  <a:gd name="connsiteX202" fmla="*/ 3494991 w 4729507"/>
                  <a:gd name="connsiteY202" fmla="*/ 1989736 h 2265656"/>
                  <a:gd name="connsiteX203" fmla="*/ 3694483 w 4729507"/>
                  <a:gd name="connsiteY203" fmla="*/ 1966419 h 2265656"/>
                  <a:gd name="connsiteX204" fmla="*/ 3893974 w 4729507"/>
                  <a:gd name="connsiteY204" fmla="*/ 1994918 h 2265656"/>
                  <a:gd name="connsiteX205" fmla="*/ 3901747 w 4729507"/>
                  <a:gd name="connsiteY205" fmla="*/ 1997509 h 2265656"/>
                  <a:gd name="connsiteX206" fmla="*/ 3908224 w 4729507"/>
                  <a:gd name="connsiteY206" fmla="*/ 1994918 h 2265656"/>
                  <a:gd name="connsiteX207" fmla="*/ 3925064 w 4729507"/>
                  <a:gd name="connsiteY207" fmla="*/ 1988441 h 2265656"/>
                  <a:gd name="connsiteX208" fmla="*/ 3936722 w 4729507"/>
                  <a:gd name="connsiteY208" fmla="*/ 1983259 h 2265656"/>
                  <a:gd name="connsiteX209" fmla="*/ 3938018 w 4729507"/>
                  <a:gd name="connsiteY209" fmla="*/ 1970305 h 2265656"/>
                  <a:gd name="connsiteX210" fmla="*/ 3984652 w 4729507"/>
                  <a:gd name="connsiteY210" fmla="*/ 1842060 h 2265656"/>
                  <a:gd name="connsiteX211" fmla="*/ 4050718 w 4729507"/>
                  <a:gd name="connsiteY211" fmla="*/ 1893876 h 2265656"/>
                  <a:gd name="connsiteX212" fmla="*/ 4134919 w 4729507"/>
                  <a:gd name="connsiteY212" fmla="*/ 1984555 h 2265656"/>
                  <a:gd name="connsiteX213" fmla="*/ 4080512 w 4729507"/>
                  <a:gd name="connsiteY213" fmla="*/ 1866673 h 2265656"/>
                  <a:gd name="connsiteX214" fmla="*/ 4014446 w 4729507"/>
                  <a:gd name="connsiteY214" fmla="*/ 1801903 h 2265656"/>
                  <a:gd name="connsiteX215" fmla="*/ 4101238 w 4729507"/>
                  <a:gd name="connsiteY215" fmla="*/ 1730656 h 2265656"/>
                  <a:gd name="connsiteX216" fmla="*/ 4171190 w 4729507"/>
                  <a:gd name="connsiteY216" fmla="*/ 1700862 h 2265656"/>
                  <a:gd name="connsiteX217" fmla="*/ 4246323 w 4729507"/>
                  <a:gd name="connsiteY217" fmla="*/ 1689203 h 2265656"/>
                  <a:gd name="connsiteX218" fmla="*/ 4393999 w 4729507"/>
                  <a:gd name="connsiteY218" fmla="*/ 1717702 h 2265656"/>
                  <a:gd name="connsiteX219" fmla="*/ 4403067 w 4729507"/>
                  <a:gd name="connsiteY219" fmla="*/ 1721588 h 2265656"/>
                  <a:gd name="connsiteX220" fmla="*/ 4409544 w 4729507"/>
                  <a:gd name="connsiteY220" fmla="*/ 1716407 h 2265656"/>
                  <a:gd name="connsiteX221" fmla="*/ 4427679 w 4729507"/>
                  <a:gd name="connsiteY221" fmla="*/ 1700862 h 2265656"/>
                  <a:gd name="connsiteX222" fmla="*/ 4432861 w 4729507"/>
                  <a:gd name="connsiteY222" fmla="*/ 1696976 h 2265656"/>
                  <a:gd name="connsiteX223" fmla="*/ 4432861 w 4729507"/>
                  <a:gd name="connsiteY223" fmla="*/ 1690499 h 2265656"/>
                  <a:gd name="connsiteX224" fmla="*/ 4507994 w 4729507"/>
                  <a:gd name="connsiteY224" fmla="*/ 1494893 h 2265656"/>
                  <a:gd name="connsiteX225" fmla="*/ 4682873 w 4729507"/>
                  <a:gd name="connsiteY225" fmla="*/ 1375716 h 2265656"/>
                  <a:gd name="connsiteX226" fmla="*/ 4686759 w 4729507"/>
                  <a:gd name="connsiteY226" fmla="*/ 1374421 h 2265656"/>
                  <a:gd name="connsiteX227" fmla="*/ 4688055 w 4729507"/>
                  <a:gd name="connsiteY227" fmla="*/ 1370535 h 2265656"/>
                  <a:gd name="connsiteX228" fmla="*/ 4689350 w 4729507"/>
                  <a:gd name="connsiteY228" fmla="*/ 1365353 h 2265656"/>
                  <a:gd name="connsiteX229" fmla="*/ 4690646 w 4729507"/>
                  <a:gd name="connsiteY229" fmla="*/ 1361467 h 2265656"/>
                  <a:gd name="connsiteX230" fmla="*/ 4688055 w 4729507"/>
                  <a:gd name="connsiteY230" fmla="*/ 1357580 h 2265656"/>
                  <a:gd name="connsiteX231" fmla="*/ 4666033 w 4729507"/>
                  <a:gd name="connsiteY231" fmla="*/ 1304469 h 2265656"/>
                  <a:gd name="connsiteX232" fmla="*/ 4666033 w 4729507"/>
                  <a:gd name="connsiteY232" fmla="*/ 1246176 h 2265656"/>
                  <a:gd name="connsiteX233" fmla="*/ 4688055 w 4729507"/>
                  <a:gd name="connsiteY233" fmla="*/ 1191769 h 2265656"/>
                  <a:gd name="connsiteX234" fmla="*/ 4706190 w 4729507"/>
                  <a:gd name="connsiteY234" fmla="*/ 1168452 h 2265656"/>
                  <a:gd name="connsiteX235" fmla="*/ 4729508 w 4729507"/>
                  <a:gd name="connsiteY235" fmla="*/ 1147725 h 2265656"/>
                  <a:gd name="connsiteX236" fmla="*/ 4729508 w 4729507"/>
                  <a:gd name="connsiteY236" fmla="*/ 1138658 h 2265656"/>
                  <a:gd name="connsiteX237" fmla="*/ 4729508 w 4729507"/>
                  <a:gd name="connsiteY237" fmla="*/ 1137362 h 2265656"/>
                  <a:gd name="connsiteX238" fmla="*/ 4723031 w 4729507"/>
                  <a:gd name="connsiteY238" fmla="*/ 1134771 h 2265656"/>
                  <a:gd name="connsiteX239" fmla="*/ 4695827 w 4729507"/>
                  <a:gd name="connsiteY239" fmla="*/ 1161975 h 2265656"/>
                  <a:gd name="connsiteX240" fmla="*/ 4676396 w 4729507"/>
                  <a:gd name="connsiteY240" fmla="*/ 1185292 h 2265656"/>
                  <a:gd name="connsiteX241" fmla="*/ 4651784 w 4729507"/>
                  <a:gd name="connsiteY241" fmla="*/ 1242290 h 2265656"/>
                  <a:gd name="connsiteX242" fmla="*/ 4649193 w 4729507"/>
                  <a:gd name="connsiteY242" fmla="*/ 1304469 h 2265656"/>
                  <a:gd name="connsiteX243" fmla="*/ 4668624 w 4729507"/>
                  <a:gd name="connsiteY243" fmla="*/ 1358876 h 2265656"/>
                  <a:gd name="connsiteX244" fmla="*/ 4485972 w 4729507"/>
                  <a:gd name="connsiteY244" fmla="*/ 1476757 h 2265656"/>
                  <a:gd name="connsiteX245" fmla="*/ 4399181 w 4729507"/>
                  <a:gd name="connsiteY245" fmla="*/ 1677545 h 2265656"/>
                  <a:gd name="connsiteX246" fmla="*/ 4391408 w 4729507"/>
                  <a:gd name="connsiteY246" fmla="*/ 1684022 h 2265656"/>
                  <a:gd name="connsiteX247" fmla="*/ 4238551 w 4729507"/>
                  <a:gd name="connsiteY247" fmla="*/ 1652932 h 2265656"/>
                  <a:gd name="connsiteX248" fmla="*/ 4155645 w 4729507"/>
                  <a:gd name="connsiteY248" fmla="*/ 1663295 h 2265656"/>
                  <a:gd name="connsiteX249" fmla="*/ 4077921 w 4729507"/>
                  <a:gd name="connsiteY249" fmla="*/ 1694385 h 2265656"/>
                  <a:gd name="connsiteX250" fmla="*/ 3975584 w 4729507"/>
                  <a:gd name="connsiteY250" fmla="*/ 1775995 h 2265656"/>
                  <a:gd name="connsiteX251" fmla="*/ 3857703 w 4729507"/>
                  <a:gd name="connsiteY251" fmla="*/ 1724179 h 2265656"/>
                  <a:gd name="connsiteX252" fmla="*/ 3729458 w 4729507"/>
                  <a:gd name="connsiteY252" fmla="*/ 1708634 h 2265656"/>
                  <a:gd name="connsiteX253" fmla="*/ 3843454 w 4729507"/>
                  <a:gd name="connsiteY253" fmla="*/ 1760450 h 2265656"/>
                  <a:gd name="connsiteX254" fmla="*/ 3944495 w 4729507"/>
                  <a:gd name="connsiteY254" fmla="*/ 1814857 h 2265656"/>
                  <a:gd name="connsiteX255" fmla="*/ 3891383 w 4729507"/>
                  <a:gd name="connsiteY255" fmla="*/ 1944397 h 2265656"/>
                  <a:gd name="connsiteX256" fmla="*/ 3689301 w 4729507"/>
                  <a:gd name="connsiteY256" fmla="*/ 1913308 h 2265656"/>
                  <a:gd name="connsiteX257" fmla="*/ 3476855 w 4729507"/>
                  <a:gd name="connsiteY257" fmla="*/ 1934034 h 2265656"/>
                  <a:gd name="connsiteX258" fmla="*/ 3276068 w 4729507"/>
                  <a:gd name="connsiteY258" fmla="*/ 2009167 h 2265656"/>
                  <a:gd name="connsiteX259" fmla="*/ 3118029 w 4729507"/>
                  <a:gd name="connsiteY259" fmla="*/ 2117981 h 2265656"/>
                  <a:gd name="connsiteX260" fmla="*/ 3013102 w 4729507"/>
                  <a:gd name="connsiteY260" fmla="*/ 2075233 h 2265656"/>
                  <a:gd name="connsiteX261" fmla="*/ 2877085 w 4729507"/>
                  <a:gd name="connsiteY261" fmla="*/ 2066165 h 2265656"/>
                  <a:gd name="connsiteX262" fmla="*/ 2746249 w 4729507"/>
                  <a:gd name="connsiteY262" fmla="*/ 2103732 h 2265656"/>
                  <a:gd name="connsiteX263" fmla="*/ 2656867 w 4729507"/>
                  <a:gd name="connsiteY263" fmla="*/ 2164616 h 2265656"/>
                  <a:gd name="connsiteX264" fmla="*/ 2608937 w 4729507"/>
                  <a:gd name="connsiteY264" fmla="*/ 2129640 h 2265656"/>
                  <a:gd name="connsiteX265" fmla="*/ 2520850 w 4729507"/>
                  <a:gd name="connsiteY265" fmla="*/ 2108913 h 2265656"/>
                  <a:gd name="connsiteX266" fmla="*/ 2432762 w 4729507"/>
                  <a:gd name="connsiteY266" fmla="*/ 2130935 h 2265656"/>
                  <a:gd name="connsiteX267" fmla="*/ 2390014 w 4729507"/>
                  <a:gd name="connsiteY267" fmla="*/ 2162025 h 2265656"/>
                  <a:gd name="connsiteX268" fmla="*/ 2292859 w 4729507"/>
                  <a:gd name="connsiteY268" fmla="*/ 2097254 h 2265656"/>
                  <a:gd name="connsiteX269" fmla="*/ 2145184 w 4729507"/>
                  <a:gd name="connsiteY269" fmla="*/ 2060983 h 2265656"/>
                  <a:gd name="connsiteX270" fmla="*/ 1994917 w 4729507"/>
                  <a:gd name="connsiteY270" fmla="*/ 2083005 h 2265656"/>
                  <a:gd name="connsiteX271" fmla="*/ 1882217 w 4729507"/>
                  <a:gd name="connsiteY271" fmla="*/ 2143889 h 2265656"/>
                  <a:gd name="connsiteX272" fmla="*/ 1755268 w 4729507"/>
                  <a:gd name="connsiteY272" fmla="*/ 2103732 h 2265656"/>
                  <a:gd name="connsiteX273" fmla="*/ 1611478 w 4729507"/>
                  <a:gd name="connsiteY273" fmla="*/ 2111504 h 2265656"/>
                  <a:gd name="connsiteX274" fmla="*/ 1513028 w 4729507"/>
                  <a:gd name="connsiteY274" fmla="*/ 1984555 h 2265656"/>
                  <a:gd name="connsiteX275" fmla="*/ 1352398 w 4729507"/>
                  <a:gd name="connsiteY275" fmla="*/ 1900353 h 2265656"/>
                  <a:gd name="connsiteX276" fmla="*/ 1261720 w 4729507"/>
                  <a:gd name="connsiteY276" fmla="*/ 1888695 h 2265656"/>
                  <a:gd name="connsiteX277" fmla="*/ 1171042 w 4729507"/>
                  <a:gd name="connsiteY277" fmla="*/ 1897763 h 2265656"/>
                  <a:gd name="connsiteX278" fmla="*/ 1035025 w 4729507"/>
                  <a:gd name="connsiteY278" fmla="*/ 1957351 h 2265656"/>
                  <a:gd name="connsiteX279" fmla="*/ 952119 w 4729507"/>
                  <a:gd name="connsiteY279" fmla="*/ 1873150 h 2265656"/>
                  <a:gd name="connsiteX280" fmla="*/ 816102 w 4729507"/>
                  <a:gd name="connsiteY280" fmla="*/ 1807085 h 2265656"/>
                  <a:gd name="connsiteX281" fmla="*/ 808330 w 4729507"/>
                  <a:gd name="connsiteY281" fmla="*/ 1805789 h 2265656"/>
                  <a:gd name="connsiteX282" fmla="*/ 801853 w 4729507"/>
                  <a:gd name="connsiteY282" fmla="*/ 1807085 h 2265656"/>
                  <a:gd name="connsiteX283" fmla="*/ 651586 w 4729507"/>
                  <a:gd name="connsiteY283" fmla="*/ 1853719 h 2265656"/>
                  <a:gd name="connsiteX284" fmla="*/ 507797 w 4729507"/>
                  <a:gd name="connsiteY284" fmla="*/ 1915898 h 2265656"/>
                  <a:gd name="connsiteX285" fmla="*/ 370485 w 4729507"/>
                  <a:gd name="connsiteY285" fmla="*/ 1989736 h 2265656"/>
                  <a:gd name="connsiteX286" fmla="*/ 281102 w 4729507"/>
                  <a:gd name="connsiteY286" fmla="*/ 2045438 h 2265656"/>
                  <a:gd name="connsiteX287" fmla="*/ 303124 w 4729507"/>
                  <a:gd name="connsiteY287" fmla="*/ 1817448 h 2265656"/>
                  <a:gd name="connsiteX288" fmla="*/ 331623 w 4729507"/>
                  <a:gd name="connsiteY288" fmla="*/ 1681431 h 2265656"/>
                  <a:gd name="connsiteX289" fmla="*/ 374371 w 4729507"/>
                  <a:gd name="connsiteY289" fmla="*/ 1549300 h 2265656"/>
                  <a:gd name="connsiteX290" fmla="*/ 382143 w 4729507"/>
                  <a:gd name="connsiteY290" fmla="*/ 1528573 h 2265656"/>
                  <a:gd name="connsiteX291" fmla="*/ 361417 w 4729507"/>
                  <a:gd name="connsiteY291" fmla="*/ 1522096 h 2265656"/>
                  <a:gd name="connsiteX292" fmla="*/ 274625 w 4729507"/>
                  <a:gd name="connsiteY292" fmla="*/ 1503961 h 2265656"/>
                  <a:gd name="connsiteX293" fmla="*/ 196901 w 4729507"/>
                  <a:gd name="connsiteY293" fmla="*/ 1505256 h 2265656"/>
                  <a:gd name="connsiteX294" fmla="*/ 164516 w 4729507"/>
                  <a:gd name="connsiteY294" fmla="*/ 1432714 h 2265656"/>
                  <a:gd name="connsiteX295" fmla="*/ 111404 w 4729507"/>
                  <a:gd name="connsiteY295" fmla="*/ 1387375 h 2265656"/>
                  <a:gd name="connsiteX296" fmla="*/ 143789 w 4729507"/>
                  <a:gd name="connsiteY296" fmla="*/ 1283743 h 2265656"/>
                  <a:gd name="connsiteX297" fmla="*/ 143789 w 4729507"/>
                  <a:gd name="connsiteY297" fmla="*/ 1158089 h 2265656"/>
                  <a:gd name="connsiteX298" fmla="*/ 102337 w 4729507"/>
                  <a:gd name="connsiteY298" fmla="*/ 1040207 h 2265656"/>
                  <a:gd name="connsiteX299" fmla="*/ 31090 w 4729507"/>
                  <a:gd name="connsiteY299" fmla="*/ 948234 h 2265656"/>
                  <a:gd name="connsiteX300" fmla="*/ 34976 w 4729507"/>
                  <a:gd name="connsiteY300" fmla="*/ 936575 h 2265656"/>
                  <a:gd name="connsiteX301" fmla="*/ 156743 w 4729507"/>
                  <a:gd name="connsiteY301" fmla="*/ 889941 h 2265656"/>
                  <a:gd name="connsiteX302" fmla="*/ 260376 w 4729507"/>
                  <a:gd name="connsiteY302" fmla="*/ 797967 h 2265656"/>
                  <a:gd name="connsiteX303" fmla="*/ 323850 w 4729507"/>
                  <a:gd name="connsiteY303" fmla="*/ 676199 h 2265656"/>
                  <a:gd name="connsiteX304" fmla="*/ 406756 w 4729507"/>
                  <a:gd name="connsiteY304" fmla="*/ 718948 h 2265656"/>
                  <a:gd name="connsiteX305" fmla="*/ 522046 w 4729507"/>
                  <a:gd name="connsiteY305" fmla="*/ 805740 h 2265656"/>
                  <a:gd name="connsiteX306" fmla="*/ 430073 w 4729507"/>
                  <a:gd name="connsiteY306" fmla="*/ 686563 h 2265656"/>
                  <a:gd name="connsiteX307" fmla="*/ 335509 w 4729507"/>
                  <a:gd name="connsiteY307" fmla="*/ 626974 h 2265656"/>
                  <a:gd name="connsiteX308" fmla="*/ 339395 w 4729507"/>
                  <a:gd name="connsiteY308" fmla="*/ 551841 h 2265656"/>
                  <a:gd name="connsiteX309" fmla="*/ 404165 w 4729507"/>
                  <a:gd name="connsiteY309" fmla="*/ 585521 h 2265656"/>
                  <a:gd name="connsiteX310" fmla="*/ 476707 w 4729507"/>
                  <a:gd name="connsiteY310" fmla="*/ 630860 h 2265656"/>
                  <a:gd name="connsiteX311" fmla="*/ 601066 w 4729507"/>
                  <a:gd name="connsiteY311" fmla="*/ 751333 h 2265656"/>
                  <a:gd name="connsiteX312" fmla="*/ 502615 w 4729507"/>
                  <a:gd name="connsiteY312" fmla="*/ 601066 h 2265656"/>
                  <a:gd name="connsiteX313" fmla="*/ 430073 w 4729507"/>
                  <a:gd name="connsiteY313" fmla="*/ 545364 h 2265656"/>
                  <a:gd name="connsiteX314" fmla="*/ 417119 w 4729507"/>
                  <a:gd name="connsiteY314" fmla="*/ 537592 h 2265656"/>
                  <a:gd name="connsiteX315" fmla="*/ 496138 w 4729507"/>
                  <a:gd name="connsiteY315" fmla="*/ 538887 h 2265656"/>
                  <a:gd name="connsiteX316" fmla="*/ 628269 w 4729507"/>
                  <a:gd name="connsiteY316" fmla="*/ 498729 h 2265656"/>
                  <a:gd name="connsiteX317" fmla="*/ 734492 w 4729507"/>
                  <a:gd name="connsiteY317" fmla="*/ 411938 h 2265656"/>
                  <a:gd name="connsiteX318" fmla="*/ 797967 w 4729507"/>
                  <a:gd name="connsiteY318" fmla="*/ 296647 h 2265656"/>
                  <a:gd name="connsiteX319" fmla="*/ 883463 w 4729507"/>
                  <a:gd name="connsiteY319" fmla="*/ 300533 h 2265656"/>
                  <a:gd name="connsiteX320" fmla="*/ 972846 w 4729507"/>
                  <a:gd name="connsiteY320" fmla="*/ 283693 h 2265656"/>
                  <a:gd name="connsiteX321" fmla="*/ 1055752 w 4729507"/>
                  <a:gd name="connsiteY321" fmla="*/ 244831 h 2265656"/>
                  <a:gd name="connsiteX322" fmla="*/ 1124408 w 4729507"/>
                  <a:gd name="connsiteY322" fmla="*/ 190424 h 2265656"/>
                  <a:gd name="connsiteX323" fmla="*/ 1129589 w 4729507"/>
                  <a:gd name="connsiteY323" fmla="*/ 189129 h 2265656"/>
                  <a:gd name="connsiteX324" fmla="*/ 1259129 w 4729507"/>
                  <a:gd name="connsiteY324" fmla="*/ 209855 h 2265656"/>
                  <a:gd name="connsiteX325" fmla="*/ 1322604 w 4729507"/>
                  <a:gd name="connsiteY325" fmla="*/ 181356 h 2265656"/>
                  <a:gd name="connsiteX326" fmla="*/ 1365352 w 4729507"/>
                  <a:gd name="connsiteY326" fmla="*/ 136017 h 2265656"/>
                  <a:gd name="connsiteX327" fmla="*/ 1366648 w 4729507"/>
                  <a:gd name="connsiteY327" fmla="*/ 136017 h 2265656"/>
                  <a:gd name="connsiteX328" fmla="*/ 1544117 w 4729507"/>
                  <a:gd name="connsiteY328" fmla="*/ 151562 h 2265656"/>
                  <a:gd name="connsiteX329" fmla="*/ 1632205 w 4729507"/>
                  <a:gd name="connsiteY329" fmla="*/ 126949 h 2265656"/>
                  <a:gd name="connsiteX330" fmla="*/ 1707338 w 4729507"/>
                  <a:gd name="connsiteY330" fmla="*/ 85496 h 2265656"/>
                  <a:gd name="connsiteX331" fmla="*/ 1822629 w 4729507"/>
                  <a:gd name="connsiteY331" fmla="*/ 147676 h 2265656"/>
                  <a:gd name="connsiteX332" fmla="*/ 1962532 w 4729507"/>
                  <a:gd name="connsiteY332" fmla="*/ 167107 h 2265656"/>
                  <a:gd name="connsiteX333" fmla="*/ 2204772 w 4729507"/>
                  <a:gd name="connsiteY333" fmla="*/ 68656 h 2265656"/>
                  <a:gd name="connsiteX334" fmla="*/ 2282496 w 4729507"/>
                  <a:gd name="connsiteY334" fmla="*/ 81610 h 2265656"/>
                  <a:gd name="connsiteX335" fmla="*/ 2367992 w 4729507"/>
                  <a:gd name="connsiteY335" fmla="*/ 55702 h 2265656"/>
                  <a:gd name="connsiteX336" fmla="*/ 2370583 w 4729507"/>
                  <a:gd name="connsiteY336" fmla="*/ 55702 h 2265656"/>
                  <a:gd name="connsiteX337" fmla="*/ 2546758 w 4729507"/>
                  <a:gd name="connsiteY337" fmla="*/ 107518 h 2265656"/>
                  <a:gd name="connsiteX338" fmla="*/ 2726818 w 4729507"/>
                  <a:gd name="connsiteY338" fmla="*/ 73838 h 2265656"/>
                  <a:gd name="connsiteX339" fmla="*/ 2734591 w 4729507"/>
                  <a:gd name="connsiteY339" fmla="*/ 73838 h 2265656"/>
                  <a:gd name="connsiteX340" fmla="*/ 2816201 w 4729507"/>
                  <a:gd name="connsiteY340" fmla="*/ 120472 h 2265656"/>
                  <a:gd name="connsiteX341" fmla="*/ 2915947 w 4729507"/>
                  <a:gd name="connsiteY341" fmla="*/ 146380 h 2265656"/>
                  <a:gd name="connsiteX342" fmla="*/ 3101189 w 4729507"/>
                  <a:gd name="connsiteY342" fmla="*/ 124359 h 2265656"/>
                  <a:gd name="connsiteX343" fmla="*/ 3178913 w 4729507"/>
                  <a:gd name="connsiteY343" fmla="*/ 182652 h 2265656"/>
                  <a:gd name="connsiteX344" fmla="*/ 3286431 w 4729507"/>
                  <a:gd name="connsiteY344" fmla="*/ 224104 h 2265656"/>
                  <a:gd name="connsiteX345" fmla="*/ 3401722 w 4729507"/>
                  <a:gd name="connsiteY345" fmla="*/ 231877 h 2265656"/>
                  <a:gd name="connsiteX346" fmla="*/ 3497582 w 4729507"/>
                  <a:gd name="connsiteY346" fmla="*/ 211150 h 2265656"/>
                  <a:gd name="connsiteX347" fmla="*/ 3803296 w 4729507"/>
                  <a:gd name="connsiteY347" fmla="*/ 413233 h 2265656"/>
                  <a:gd name="connsiteX348" fmla="*/ 3926359 w 4729507"/>
                  <a:gd name="connsiteY348" fmla="*/ 448209 h 2265656"/>
                  <a:gd name="connsiteX349" fmla="*/ 3910814 w 4729507"/>
                  <a:gd name="connsiteY349" fmla="*/ 575158 h 2265656"/>
                  <a:gd name="connsiteX350" fmla="*/ 3965221 w 4729507"/>
                  <a:gd name="connsiteY350" fmla="*/ 454686 h 2265656"/>
                  <a:gd name="connsiteX351" fmla="*/ 3991129 w 4729507"/>
                  <a:gd name="connsiteY351" fmla="*/ 458572 h 2265656"/>
                  <a:gd name="connsiteX352" fmla="*/ 4039059 w 4729507"/>
                  <a:gd name="connsiteY352" fmla="*/ 462458 h 2265656"/>
                  <a:gd name="connsiteX353" fmla="*/ 4086989 w 4729507"/>
                  <a:gd name="connsiteY353" fmla="*/ 463754 h 2265656"/>
                  <a:gd name="connsiteX354" fmla="*/ 4110306 w 4729507"/>
                  <a:gd name="connsiteY354" fmla="*/ 463754 h 2265656"/>
                  <a:gd name="connsiteX355" fmla="*/ 4133623 w 4729507"/>
                  <a:gd name="connsiteY355" fmla="*/ 463754 h 2265656"/>
                  <a:gd name="connsiteX356" fmla="*/ 4164713 w 4729507"/>
                  <a:gd name="connsiteY356" fmla="*/ 462458 h 2265656"/>
                  <a:gd name="connsiteX357" fmla="*/ 4121965 w 4729507"/>
                  <a:gd name="connsiteY357" fmla="*/ 509093 h 2265656"/>
                  <a:gd name="connsiteX358" fmla="*/ 4010560 w 4729507"/>
                  <a:gd name="connsiteY358" fmla="*/ 681381 h 2265656"/>
                  <a:gd name="connsiteX359" fmla="*/ 4151759 w 4729507"/>
                  <a:gd name="connsiteY359" fmla="*/ 536296 h 2265656"/>
                  <a:gd name="connsiteX360" fmla="*/ 4194507 w 4729507"/>
                  <a:gd name="connsiteY360" fmla="*/ 497434 h 2265656"/>
                  <a:gd name="connsiteX361" fmla="*/ 4299435 w 4729507"/>
                  <a:gd name="connsiteY361" fmla="*/ 620497 h 2265656"/>
                  <a:gd name="connsiteX362" fmla="*/ 4469132 w 4729507"/>
                  <a:gd name="connsiteY362" fmla="*/ 689153 h 2265656"/>
                  <a:gd name="connsiteX363" fmla="*/ 4460064 w 4729507"/>
                  <a:gd name="connsiteY363" fmla="*/ 765582 h 2265656"/>
                  <a:gd name="connsiteX364" fmla="*/ 4471723 w 4729507"/>
                  <a:gd name="connsiteY364" fmla="*/ 813512 h 2265656"/>
                  <a:gd name="connsiteX365" fmla="*/ 4496336 w 4729507"/>
                  <a:gd name="connsiteY365" fmla="*/ 856260 h 2265656"/>
                  <a:gd name="connsiteX366" fmla="*/ 4575355 w 4729507"/>
                  <a:gd name="connsiteY366" fmla="*/ 911962 h 2265656"/>
                  <a:gd name="connsiteX367" fmla="*/ 4623285 w 4729507"/>
                  <a:gd name="connsiteY367" fmla="*/ 921030 h 2265656"/>
                  <a:gd name="connsiteX368" fmla="*/ 4653079 w 4729507"/>
                  <a:gd name="connsiteY368" fmla="*/ 919735 h 2265656"/>
                  <a:gd name="connsiteX369" fmla="*/ 4641420 w 4729507"/>
                  <a:gd name="connsiteY369" fmla="*/ 1037616 h 2265656"/>
                  <a:gd name="connsiteX370" fmla="*/ 4672510 w 4729507"/>
                  <a:gd name="connsiteY370" fmla="*/ 1098500 h 2265656"/>
                  <a:gd name="connsiteX371" fmla="*/ 4723031 w 4729507"/>
                  <a:gd name="connsiteY371" fmla="*/ 1139953 h 2265656"/>
                  <a:gd name="connsiteX372" fmla="*/ 4723031 w 4729507"/>
                  <a:gd name="connsiteY372" fmla="*/ 1143839 h 2265656"/>
                  <a:gd name="connsiteX373" fmla="*/ 4695827 w 4729507"/>
                  <a:gd name="connsiteY373" fmla="*/ 1161975 h 2265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Lst>
                <a:rect l="l" t="t" r="r" b="b"/>
                <a:pathLst>
                  <a:path w="4729507" h="2265656">
                    <a:moveTo>
                      <a:pt x="4723031" y="1134771"/>
                    </a:moveTo>
                    <a:cubicBezTo>
                      <a:pt x="4703600" y="1124408"/>
                      <a:pt x="4688055" y="1108863"/>
                      <a:pt x="4675101" y="1092023"/>
                    </a:cubicBezTo>
                    <a:cubicBezTo>
                      <a:pt x="4662147" y="1075183"/>
                      <a:pt x="4653079" y="1054457"/>
                      <a:pt x="4647897" y="1033730"/>
                    </a:cubicBezTo>
                    <a:cubicBezTo>
                      <a:pt x="4642716" y="1013004"/>
                      <a:pt x="4642716" y="990982"/>
                      <a:pt x="4646602" y="970256"/>
                    </a:cubicBezTo>
                    <a:cubicBezTo>
                      <a:pt x="4650488" y="949529"/>
                      <a:pt x="4659556" y="930098"/>
                      <a:pt x="4671215" y="911962"/>
                    </a:cubicBezTo>
                    <a:lnTo>
                      <a:pt x="4673805" y="908076"/>
                    </a:lnTo>
                    <a:lnTo>
                      <a:pt x="4671215" y="902895"/>
                    </a:lnTo>
                    <a:lnTo>
                      <a:pt x="4671215" y="902895"/>
                    </a:lnTo>
                    <a:lnTo>
                      <a:pt x="4668624" y="896418"/>
                    </a:lnTo>
                    <a:lnTo>
                      <a:pt x="4662147" y="897713"/>
                    </a:lnTo>
                    <a:cubicBezTo>
                      <a:pt x="4647897" y="900304"/>
                      <a:pt x="4633648" y="901599"/>
                      <a:pt x="4619399" y="900304"/>
                    </a:cubicBezTo>
                    <a:cubicBezTo>
                      <a:pt x="4605149" y="899008"/>
                      <a:pt x="4590900" y="896418"/>
                      <a:pt x="4577946" y="891236"/>
                    </a:cubicBezTo>
                    <a:cubicBezTo>
                      <a:pt x="4550742" y="880873"/>
                      <a:pt x="4527425" y="862737"/>
                      <a:pt x="4510585" y="840715"/>
                    </a:cubicBezTo>
                    <a:cubicBezTo>
                      <a:pt x="4501517" y="829057"/>
                      <a:pt x="4495040" y="816103"/>
                      <a:pt x="4489859" y="803149"/>
                    </a:cubicBezTo>
                    <a:cubicBezTo>
                      <a:pt x="4484677" y="790195"/>
                      <a:pt x="4482086" y="775945"/>
                      <a:pt x="4480791" y="761696"/>
                    </a:cubicBezTo>
                    <a:cubicBezTo>
                      <a:pt x="4478200" y="733197"/>
                      <a:pt x="4484677" y="705994"/>
                      <a:pt x="4498926" y="681381"/>
                    </a:cubicBezTo>
                    <a:lnTo>
                      <a:pt x="4509290" y="661950"/>
                    </a:lnTo>
                    <a:lnTo>
                      <a:pt x="4485972" y="659359"/>
                    </a:lnTo>
                    <a:cubicBezTo>
                      <a:pt x="4423793" y="654178"/>
                      <a:pt x="4362909" y="629565"/>
                      <a:pt x="4313684" y="591998"/>
                    </a:cubicBezTo>
                    <a:cubicBezTo>
                      <a:pt x="4272231" y="559613"/>
                      <a:pt x="4239846" y="518160"/>
                      <a:pt x="4217825" y="471526"/>
                    </a:cubicBezTo>
                    <a:cubicBezTo>
                      <a:pt x="4243733" y="449504"/>
                      <a:pt x="4270936" y="428778"/>
                      <a:pt x="4298139" y="409347"/>
                    </a:cubicBezTo>
                    <a:cubicBezTo>
                      <a:pt x="4352546" y="371780"/>
                      <a:pt x="4409544" y="338100"/>
                      <a:pt x="4469132" y="312192"/>
                    </a:cubicBezTo>
                    <a:cubicBezTo>
                      <a:pt x="4530016" y="284988"/>
                      <a:pt x="4593491" y="268148"/>
                      <a:pt x="4660851" y="256489"/>
                    </a:cubicBezTo>
                    <a:cubicBezTo>
                      <a:pt x="4592195" y="247422"/>
                      <a:pt x="4522244" y="255194"/>
                      <a:pt x="4454883" y="275920"/>
                    </a:cubicBezTo>
                    <a:cubicBezTo>
                      <a:pt x="4387522" y="296647"/>
                      <a:pt x="4325343" y="329032"/>
                      <a:pt x="4268345" y="369189"/>
                    </a:cubicBezTo>
                    <a:cubicBezTo>
                      <a:pt x="4241142" y="388620"/>
                      <a:pt x="4216529" y="409347"/>
                      <a:pt x="4191916" y="431369"/>
                    </a:cubicBezTo>
                    <a:lnTo>
                      <a:pt x="4184144" y="427482"/>
                    </a:lnTo>
                    <a:lnTo>
                      <a:pt x="4180258" y="424892"/>
                    </a:lnTo>
                    <a:lnTo>
                      <a:pt x="4173781" y="424892"/>
                    </a:lnTo>
                    <a:lnTo>
                      <a:pt x="4128442" y="426187"/>
                    </a:lnTo>
                    <a:cubicBezTo>
                      <a:pt x="4120669" y="426187"/>
                      <a:pt x="4112897" y="426187"/>
                      <a:pt x="4105124" y="426187"/>
                    </a:cubicBezTo>
                    <a:cubicBezTo>
                      <a:pt x="4097352" y="426187"/>
                      <a:pt x="4089580" y="426187"/>
                      <a:pt x="4081807" y="426187"/>
                    </a:cubicBezTo>
                    <a:cubicBezTo>
                      <a:pt x="4066262" y="424892"/>
                      <a:pt x="4050718" y="424892"/>
                      <a:pt x="4036468" y="423596"/>
                    </a:cubicBezTo>
                    <a:cubicBezTo>
                      <a:pt x="4020923" y="422301"/>
                      <a:pt x="4006674" y="421005"/>
                      <a:pt x="3991129" y="418415"/>
                    </a:cubicBezTo>
                    <a:cubicBezTo>
                      <a:pt x="3987243" y="418415"/>
                      <a:pt x="3983357" y="417119"/>
                      <a:pt x="3979471" y="417119"/>
                    </a:cubicBezTo>
                    <a:cubicBezTo>
                      <a:pt x="3993720" y="389916"/>
                      <a:pt x="4007969" y="364008"/>
                      <a:pt x="4024810" y="339395"/>
                    </a:cubicBezTo>
                    <a:cubicBezTo>
                      <a:pt x="4048127" y="301828"/>
                      <a:pt x="4075330" y="268148"/>
                      <a:pt x="4103829" y="235763"/>
                    </a:cubicBezTo>
                    <a:cubicBezTo>
                      <a:pt x="4111601" y="227991"/>
                      <a:pt x="4119374" y="220218"/>
                      <a:pt x="4125851" y="211150"/>
                    </a:cubicBezTo>
                    <a:cubicBezTo>
                      <a:pt x="4133623" y="203378"/>
                      <a:pt x="4142691" y="196901"/>
                      <a:pt x="4150463" y="189129"/>
                    </a:cubicBezTo>
                    <a:lnTo>
                      <a:pt x="4162122" y="177470"/>
                    </a:lnTo>
                    <a:cubicBezTo>
                      <a:pt x="4166008" y="173584"/>
                      <a:pt x="4171190" y="170993"/>
                      <a:pt x="4175076" y="167107"/>
                    </a:cubicBezTo>
                    <a:cubicBezTo>
                      <a:pt x="4184144" y="159334"/>
                      <a:pt x="4193212" y="152857"/>
                      <a:pt x="4200984" y="145085"/>
                    </a:cubicBezTo>
                    <a:cubicBezTo>
                      <a:pt x="4189325" y="147676"/>
                      <a:pt x="4178962" y="151562"/>
                      <a:pt x="4167304" y="155448"/>
                    </a:cubicBezTo>
                    <a:cubicBezTo>
                      <a:pt x="4162122" y="156744"/>
                      <a:pt x="4155645" y="159334"/>
                      <a:pt x="4150463" y="161925"/>
                    </a:cubicBezTo>
                    <a:lnTo>
                      <a:pt x="4134919" y="169698"/>
                    </a:lnTo>
                    <a:cubicBezTo>
                      <a:pt x="4124555" y="174879"/>
                      <a:pt x="4114192" y="180061"/>
                      <a:pt x="4103829" y="186538"/>
                    </a:cubicBezTo>
                    <a:cubicBezTo>
                      <a:pt x="4094761" y="193015"/>
                      <a:pt x="4084398" y="200787"/>
                      <a:pt x="4075330" y="207264"/>
                    </a:cubicBezTo>
                    <a:cubicBezTo>
                      <a:pt x="4039059" y="237058"/>
                      <a:pt x="4005379" y="272034"/>
                      <a:pt x="3980766" y="313487"/>
                    </a:cubicBezTo>
                    <a:cubicBezTo>
                      <a:pt x="3961335" y="344577"/>
                      <a:pt x="3945790" y="376962"/>
                      <a:pt x="3932836" y="410642"/>
                    </a:cubicBezTo>
                    <a:cubicBezTo>
                      <a:pt x="3892679" y="401574"/>
                      <a:pt x="3852521" y="389916"/>
                      <a:pt x="3813659" y="374371"/>
                    </a:cubicBezTo>
                    <a:cubicBezTo>
                      <a:pt x="3756662" y="352349"/>
                      <a:pt x="3703550" y="323850"/>
                      <a:pt x="3653030" y="288874"/>
                    </a:cubicBezTo>
                    <a:cubicBezTo>
                      <a:pt x="3603805" y="253899"/>
                      <a:pt x="3557170" y="213741"/>
                      <a:pt x="3517013" y="168402"/>
                    </a:cubicBezTo>
                    <a:lnTo>
                      <a:pt x="3505354" y="155448"/>
                    </a:lnTo>
                    <a:lnTo>
                      <a:pt x="3488514" y="161925"/>
                    </a:lnTo>
                    <a:cubicBezTo>
                      <a:pt x="3457424" y="173584"/>
                      <a:pt x="3423744" y="181356"/>
                      <a:pt x="3391359" y="183947"/>
                    </a:cubicBezTo>
                    <a:cubicBezTo>
                      <a:pt x="3357679" y="186538"/>
                      <a:pt x="3323998" y="183947"/>
                      <a:pt x="3291613" y="176175"/>
                    </a:cubicBezTo>
                    <a:cubicBezTo>
                      <a:pt x="3259228" y="168402"/>
                      <a:pt x="3228138" y="156744"/>
                      <a:pt x="3199639" y="139903"/>
                    </a:cubicBezTo>
                    <a:cubicBezTo>
                      <a:pt x="3171141" y="123063"/>
                      <a:pt x="3143937" y="102337"/>
                      <a:pt x="3121915" y="77724"/>
                    </a:cubicBezTo>
                    <a:lnTo>
                      <a:pt x="3108961" y="63475"/>
                    </a:lnTo>
                    <a:lnTo>
                      <a:pt x="3090826" y="71247"/>
                    </a:lnTo>
                    <a:cubicBezTo>
                      <a:pt x="3036419" y="94564"/>
                      <a:pt x="2975535" y="102337"/>
                      <a:pt x="2917242" y="94564"/>
                    </a:cubicBezTo>
                    <a:cubicBezTo>
                      <a:pt x="2858949" y="86792"/>
                      <a:pt x="2801952" y="63475"/>
                      <a:pt x="2755317" y="27203"/>
                    </a:cubicBezTo>
                    <a:lnTo>
                      <a:pt x="2748840" y="22022"/>
                    </a:lnTo>
                    <a:lnTo>
                      <a:pt x="2741068" y="20726"/>
                    </a:lnTo>
                    <a:lnTo>
                      <a:pt x="2720341" y="15545"/>
                    </a:lnTo>
                    <a:lnTo>
                      <a:pt x="2712569" y="15545"/>
                    </a:lnTo>
                    <a:lnTo>
                      <a:pt x="2706092" y="19431"/>
                    </a:lnTo>
                    <a:cubicBezTo>
                      <a:pt x="2656867" y="42748"/>
                      <a:pt x="2601164" y="54407"/>
                      <a:pt x="2545462" y="51816"/>
                    </a:cubicBezTo>
                    <a:cubicBezTo>
                      <a:pt x="2491055" y="49225"/>
                      <a:pt x="2436649" y="32385"/>
                      <a:pt x="2388719" y="5182"/>
                    </a:cubicBezTo>
                    <a:lnTo>
                      <a:pt x="2382242" y="0"/>
                    </a:lnTo>
                    <a:lnTo>
                      <a:pt x="2374469" y="0"/>
                    </a:lnTo>
                    <a:lnTo>
                      <a:pt x="2357629" y="0"/>
                    </a:lnTo>
                    <a:lnTo>
                      <a:pt x="2348561" y="0"/>
                    </a:lnTo>
                    <a:lnTo>
                      <a:pt x="2342084" y="3886"/>
                    </a:lnTo>
                    <a:cubicBezTo>
                      <a:pt x="2322653" y="16840"/>
                      <a:pt x="2299336" y="24613"/>
                      <a:pt x="2276019" y="25908"/>
                    </a:cubicBezTo>
                    <a:cubicBezTo>
                      <a:pt x="2252702" y="27203"/>
                      <a:pt x="2229385" y="22022"/>
                      <a:pt x="2207363" y="11659"/>
                    </a:cubicBezTo>
                    <a:lnTo>
                      <a:pt x="2190523" y="2591"/>
                    </a:lnTo>
                    <a:lnTo>
                      <a:pt x="2177569" y="15545"/>
                    </a:lnTo>
                    <a:cubicBezTo>
                      <a:pt x="2149070" y="45339"/>
                      <a:pt x="2114094" y="69952"/>
                      <a:pt x="2076527" y="86792"/>
                    </a:cubicBezTo>
                    <a:cubicBezTo>
                      <a:pt x="2038960" y="103632"/>
                      <a:pt x="1997508" y="115291"/>
                      <a:pt x="1956055" y="116586"/>
                    </a:cubicBezTo>
                    <a:cubicBezTo>
                      <a:pt x="1914602" y="119177"/>
                      <a:pt x="1871854" y="113995"/>
                      <a:pt x="1832992" y="102337"/>
                    </a:cubicBezTo>
                    <a:cubicBezTo>
                      <a:pt x="1792834" y="89383"/>
                      <a:pt x="1755268" y="69952"/>
                      <a:pt x="1722883" y="44044"/>
                    </a:cubicBezTo>
                    <a:lnTo>
                      <a:pt x="1716406" y="38862"/>
                    </a:lnTo>
                    <a:lnTo>
                      <a:pt x="1708633" y="40157"/>
                    </a:lnTo>
                    <a:lnTo>
                      <a:pt x="1696975" y="41453"/>
                    </a:lnTo>
                    <a:lnTo>
                      <a:pt x="1691793" y="42748"/>
                    </a:lnTo>
                    <a:lnTo>
                      <a:pt x="1687907" y="45339"/>
                    </a:lnTo>
                    <a:cubicBezTo>
                      <a:pt x="1665885" y="62179"/>
                      <a:pt x="1642568" y="76429"/>
                      <a:pt x="1616660" y="88087"/>
                    </a:cubicBezTo>
                    <a:cubicBezTo>
                      <a:pt x="1590752" y="99746"/>
                      <a:pt x="1564844" y="107518"/>
                      <a:pt x="1537640" y="112700"/>
                    </a:cubicBezTo>
                    <a:cubicBezTo>
                      <a:pt x="1483234" y="121768"/>
                      <a:pt x="1426236" y="117882"/>
                      <a:pt x="1373125" y="101041"/>
                    </a:cubicBezTo>
                    <a:lnTo>
                      <a:pt x="1369238" y="99746"/>
                    </a:lnTo>
                    <a:lnTo>
                      <a:pt x="1365352" y="101041"/>
                    </a:lnTo>
                    <a:lnTo>
                      <a:pt x="1349807" y="103632"/>
                    </a:lnTo>
                    <a:lnTo>
                      <a:pt x="1343330" y="104928"/>
                    </a:lnTo>
                    <a:lnTo>
                      <a:pt x="1339444" y="111405"/>
                    </a:lnTo>
                    <a:cubicBezTo>
                      <a:pt x="1329081" y="128245"/>
                      <a:pt x="1316127" y="142494"/>
                      <a:pt x="1300582" y="154153"/>
                    </a:cubicBezTo>
                    <a:cubicBezTo>
                      <a:pt x="1285037" y="165811"/>
                      <a:pt x="1266902" y="174879"/>
                      <a:pt x="1248766" y="178765"/>
                    </a:cubicBezTo>
                    <a:cubicBezTo>
                      <a:pt x="1211200" y="187833"/>
                      <a:pt x="1169747" y="182652"/>
                      <a:pt x="1136066" y="160630"/>
                    </a:cubicBezTo>
                    <a:lnTo>
                      <a:pt x="1130885" y="158039"/>
                    </a:lnTo>
                    <a:lnTo>
                      <a:pt x="1125703" y="159334"/>
                    </a:lnTo>
                    <a:lnTo>
                      <a:pt x="1112749" y="163221"/>
                    </a:lnTo>
                    <a:lnTo>
                      <a:pt x="1108863" y="164516"/>
                    </a:lnTo>
                    <a:lnTo>
                      <a:pt x="1106272" y="167107"/>
                    </a:lnTo>
                    <a:cubicBezTo>
                      <a:pt x="1086841" y="187833"/>
                      <a:pt x="1064819" y="205969"/>
                      <a:pt x="1041502" y="221514"/>
                    </a:cubicBezTo>
                    <a:cubicBezTo>
                      <a:pt x="1018185" y="237058"/>
                      <a:pt x="992277" y="248717"/>
                      <a:pt x="965073" y="259080"/>
                    </a:cubicBezTo>
                    <a:cubicBezTo>
                      <a:pt x="937870" y="268148"/>
                      <a:pt x="910667" y="274625"/>
                      <a:pt x="882168" y="277216"/>
                    </a:cubicBezTo>
                    <a:cubicBezTo>
                      <a:pt x="853669" y="279807"/>
                      <a:pt x="825170" y="278511"/>
                      <a:pt x="796671" y="274625"/>
                    </a:cubicBezTo>
                    <a:lnTo>
                      <a:pt x="794081" y="274625"/>
                    </a:lnTo>
                    <a:lnTo>
                      <a:pt x="790194" y="274625"/>
                    </a:lnTo>
                    <a:lnTo>
                      <a:pt x="785013" y="277216"/>
                    </a:lnTo>
                    <a:lnTo>
                      <a:pt x="779831" y="278511"/>
                    </a:lnTo>
                    <a:lnTo>
                      <a:pt x="778536" y="283693"/>
                    </a:lnTo>
                    <a:cubicBezTo>
                      <a:pt x="765582" y="325146"/>
                      <a:pt x="744855" y="364008"/>
                      <a:pt x="717652" y="398984"/>
                    </a:cubicBezTo>
                    <a:cubicBezTo>
                      <a:pt x="690449" y="432664"/>
                      <a:pt x="655473" y="461163"/>
                      <a:pt x="617906" y="481889"/>
                    </a:cubicBezTo>
                    <a:cubicBezTo>
                      <a:pt x="579044" y="502616"/>
                      <a:pt x="536296" y="515570"/>
                      <a:pt x="493548" y="519456"/>
                    </a:cubicBezTo>
                    <a:cubicBezTo>
                      <a:pt x="449504" y="523342"/>
                      <a:pt x="405460" y="519456"/>
                      <a:pt x="364008" y="506502"/>
                    </a:cubicBezTo>
                    <a:lnTo>
                      <a:pt x="358826" y="505206"/>
                    </a:lnTo>
                    <a:lnTo>
                      <a:pt x="357531" y="505206"/>
                    </a:lnTo>
                    <a:cubicBezTo>
                      <a:pt x="354940" y="503911"/>
                      <a:pt x="352349" y="502616"/>
                      <a:pt x="348463" y="501320"/>
                    </a:cubicBezTo>
                    <a:cubicBezTo>
                      <a:pt x="294056" y="475412"/>
                      <a:pt x="237058" y="455981"/>
                      <a:pt x="178765" y="441732"/>
                    </a:cubicBezTo>
                    <a:cubicBezTo>
                      <a:pt x="120472" y="427482"/>
                      <a:pt x="60884" y="418415"/>
                      <a:pt x="1295" y="418415"/>
                    </a:cubicBezTo>
                    <a:cubicBezTo>
                      <a:pt x="56998" y="439141"/>
                      <a:pt x="112700" y="458572"/>
                      <a:pt x="167107" y="479298"/>
                    </a:cubicBezTo>
                    <a:cubicBezTo>
                      <a:pt x="218923" y="498729"/>
                      <a:pt x="268148" y="519456"/>
                      <a:pt x="317373" y="542773"/>
                    </a:cubicBezTo>
                    <a:cubicBezTo>
                      <a:pt x="318669" y="568681"/>
                      <a:pt x="318669" y="594589"/>
                      <a:pt x="314782" y="619202"/>
                    </a:cubicBezTo>
                    <a:cubicBezTo>
                      <a:pt x="308305" y="616611"/>
                      <a:pt x="303124" y="614020"/>
                      <a:pt x="296647" y="612725"/>
                    </a:cubicBezTo>
                    <a:cubicBezTo>
                      <a:pt x="248717" y="594589"/>
                      <a:pt x="198196" y="584226"/>
                      <a:pt x="148971" y="580340"/>
                    </a:cubicBezTo>
                    <a:cubicBezTo>
                      <a:pt x="99746" y="573863"/>
                      <a:pt x="49225" y="575158"/>
                      <a:pt x="0" y="588112"/>
                    </a:cubicBezTo>
                    <a:cubicBezTo>
                      <a:pt x="49225" y="597180"/>
                      <a:pt x="97155" y="606248"/>
                      <a:pt x="143789" y="617906"/>
                    </a:cubicBezTo>
                    <a:cubicBezTo>
                      <a:pt x="190424" y="629565"/>
                      <a:pt x="235763" y="642519"/>
                      <a:pt x="281102" y="658064"/>
                    </a:cubicBezTo>
                    <a:cubicBezTo>
                      <a:pt x="288874" y="660655"/>
                      <a:pt x="297942" y="664541"/>
                      <a:pt x="305715" y="667132"/>
                    </a:cubicBezTo>
                    <a:cubicBezTo>
                      <a:pt x="305715" y="667132"/>
                      <a:pt x="305715" y="668427"/>
                      <a:pt x="305715" y="668427"/>
                    </a:cubicBezTo>
                    <a:cubicBezTo>
                      <a:pt x="292761" y="709880"/>
                      <a:pt x="272034" y="750037"/>
                      <a:pt x="244831" y="783718"/>
                    </a:cubicBezTo>
                    <a:cubicBezTo>
                      <a:pt x="217627" y="817398"/>
                      <a:pt x="183947" y="847192"/>
                      <a:pt x="147676" y="869214"/>
                    </a:cubicBezTo>
                    <a:cubicBezTo>
                      <a:pt x="110109" y="891236"/>
                      <a:pt x="68656" y="906781"/>
                      <a:pt x="25908" y="913258"/>
                    </a:cubicBezTo>
                    <a:lnTo>
                      <a:pt x="18136" y="914553"/>
                    </a:lnTo>
                    <a:lnTo>
                      <a:pt x="15545" y="922326"/>
                    </a:lnTo>
                    <a:lnTo>
                      <a:pt x="7772" y="949529"/>
                    </a:lnTo>
                    <a:lnTo>
                      <a:pt x="5182" y="957301"/>
                    </a:lnTo>
                    <a:lnTo>
                      <a:pt x="11659" y="962483"/>
                    </a:lnTo>
                    <a:cubicBezTo>
                      <a:pt x="40157" y="989687"/>
                      <a:pt x="63475" y="1020776"/>
                      <a:pt x="81610" y="1054457"/>
                    </a:cubicBezTo>
                    <a:cubicBezTo>
                      <a:pt x="99746" y="1088137"/>
                      <a:pt x="111404" y="1125704"/>
                      <a:pt x="117881" y="1163270"/>
                    </a:cubicBezTo>
                    <a:cubicBezTo>
                      <a:pt x="123063" y="1200837"/>
                      <a:pt x="123063" y="1240994"/>
                      <a:pt x="116586" y="1278561"/>
                    </a:cubicBezTo>
                    <a:cubicBezTo>
                      <a:pt x="110109" y="1316128"/>
                      <a:pt x="95860" y="1352399"/>
                      <a:pt x="77724" y="1386079"/>
                    </a:cubicBezTo>
                    <a:lnTo>
                      <a:pt x="72542" y="1395147"/>
                    </a:lnTo>
                    <a:lnTo>
                      <a:pt x="77724" y="1404215"/>
                    </a:lnTo>
                    <a:lnTo>
                      <a:pt x="77724" y="1404215"/>
                    </a:lnTo>
                    <a:lnTo>
                      <a:pt x="80315" y="1408101"/>
                    </a:lnTo>
                    <a:lnTo>
                      <a:pt x="85496" y="1410692"/>
                    </a:lnTo>
                    <a:cubicBezTo>
                      <a:pt x="106223" y="1421055"/>
                      <a:pt x="125654" y="1436600"/>
                      <a:pt x="138608" y="1454736"/>
                    </a:cubicBezTo>
                    <a:cubicBezTo>
                      <a:pt x="152857" y="1472871"/>
                      <a:pt x="161925" y="1496188"/>
                      <a:pt x="164516" y="1518210"/>
                    </a:cubicBezTo>
                    <a:lnTo>
                      <a:pt x="165811" y="1523392"/>
                    </a:lnTo>
                    <a:lnTo>
                      <a:pt x="169697" y="1527278"/>
                    </a:lnTo>
                    <a:lnTo>
                      <a:pt x="178765" y="1537641"/>
                    </a:lnTo>
                    <a:lnTo>
                      <a:pt x="185242" y="1545414"/>
                    </a:lnTo>
                    <a:lnTo>
                      <a:pt x="195605" y="1544118"/>
                    </a:lnTo>
                    <a:cubicBezTo>
                      <a:pt x="222809" y="1541527"/>
                      <a:pt x="248717" y="1540232"/>
                      <a:pt x="274625" y="1544118"/>
                    </a:cubicBezTo>
                    <a:cubicBezTo>
                      <a:pt x="294056" y="1546709"/>
                      <a:pt x="312192" y="1550595"/>
                      <a:pt x="331623" y="1555777"/>
                    </a:cubicBezTo>
                    <a:cubicBezTo>
                      <a:pt x="299238" y="1638683"/>
                      <a:pt x="275920" y="1724179"/>
                      <a:pt x="260376" y="1810971"/>
                    </a:cubicBezTo>
                    <a:cubicBezTo>
                      <a:pt x="243535" y="1905535"/>
                      <a:pt x="234468" y="2000099"/>
                      <a:pt x="233172" y="2095959"/>
                    </a:cubicBezTo>
                    <a:lnTo>
                      <a:pt x="231877" y="2146480"/>
                    </a:lnTo>
                    <a:lnTo>
                      <a:pt x="273330" y="2117981"/>
                    </a:lnTo>
                    <a:cubicBezTo>
                      <a:pt x="314782" y="2089482"/>
                      <a:pt x="357531" y="2063574"/>
                      <a:pt x="401574" y="2038961"/>
                    </a:cubicBezTo>
                    <a:cubicBezTo>
                      <a:pt x="445618" y="2014349"/>
                      <a:pt x="490957" y="1991032"/>
                      <a:pt x="536296" y="1969010"/>
                    </a:cubicBezTo>
                    <a:cubicBezTo>
                      <a:pt x="581635" y="1946988"/>
                      <a:pt x="628269" y="1927557"/>
                      <a:pt x="674904" y="1910717"/>
                    </a:cubicBezTo>
                    <a:cubicBezTo>
                      <a:pt x="720243" y="1893876"/>
                      <a:pt x="765582" y="1880922"/>
                      <a:pt x="810921" y="1869264"/>
                    </a:cubicBezTo>
                    <a:cubicBezTo>
                      <a:pt x="891236" y="1892581"/>
                      <a:pt x="961187" y="1946988"/>
                      <a:pt x="1003935" y="2019530"/>
                    </a:cubicBezTo>
                    <a:lnTo>
                      <a:pt x="1022071" y="2049325"/>
                    </a:lnTo>
                    <a:lnTo>
                      <a:pt x="1049275" y="2027303"/>
                    </a:lnTo>
                    <a:cubicBezTo>
                      <a:pt x="1089432" y="1994918"/>
                      <a:pt x="1137362" y="1972896"/>
                      <a:pt x="1187882" y="1962533"/>
                    </a:cubicBezTo>
                    <a:cubicBezTo>
                      <a:pt x="1212495" y="1957351"/>
                      <a:pt x="1238403" y="1954760"/>
                      <a:pt x="1264311" y="1956056"/>
                    </a:cubicBezTo>
                    <a:cubicBezTo>
                      <a:pt x="1290219" y="1957351"/>
                      <a:pt x="1314832" y="1959942"/>
                      <a:pt x="1340740" y="1966419"/>
                    </a:cubicBezTo>
                    <a:cubicBezTo>
                      <a:pt x="1389965" y="1979373"/>
                      <a:pt x="1436599" y="2003986"/>
                      <a:pt x="1475461" y="2037666"/>
                    </a:cubicBezTo>
                    <a:cubicBezTo>
                      <a:pt x="1514323" y="2071346"/>
                      <a:pt x="1544117" y="2114095"/>
                      <a:pt x="1564844" y="2160729"/>
                    </a:cubicBezTo>
                    <a:lnTo>
                      <a:pt x="1572616" y="2177570"/>
                    </a:lnTo>
                    <a:lnTo>
                      <a:pt x="1590752" y="2180160"/>
                    </a:lnTo>
                    <a:lnTo>
                      <a:pt x="1608888" y="2182751"/>
                    </a:lnTo>
                    <a:lnTo>
                      <a:pt x="1615365" y="2184047"/>
                    </a:lnTo>
                    <a:lnTo>
                      <a:pt x="1621842" y="2182751"/>
                    </a:lnTo>
                    <a:cubicBezTo>
                      <a:pt x="1664590" y="2171093"/>
                      <a:pt x="1708633" y="2168502"/>
                      <a:pt x="1751382" y="2174979"/>
                    </a:cubicBezTo>
                    <a:cubicBezTo>
                      <a:pt x="1794130" y="2180160"/>
                      <a:pt x="1836878" y="2195705"/>
                      <a:pt x="1874445" y="2217727"/>
                    </a:cubicBezTo>
                    <a:lnTo>
                      <a:pt x="1895171" y="2229386"/>
                    </a:lnTo>
                    <a:lnTo>
                      <a:pt x="1913307" y="2213841"/>
                    </a:lnTo>
                    <a:cubicBezTo>
                      <a:pt x="1945692" y="2186637"/>
                      <a:pt x="1981963" y="2164616"/>
                      <a:pt x="2022120" y="2150366"/>
                    </a:cubicBezTo>
                    <a:cubicBezTo>
                      <a:pt x="2062278" y="2136117"/>
                      <a:pt x="2105026" y="2130935"/>
                      <a:pt x="2146479" y="2132230"/>
                    </a:cubicBezTo>
                    <a:cubicBezTo>
                      <a:pt x="2189227" y="2134821"/>
                      <a:pt x="2230680" y="2145184"/>
                      <a:pt x="2269542" y="2162025"/>
                    </a:cubicBezTo>
                    <a:cubicBezTo>
                      <a:pt x="2308404" y="2180160"/>
                      <a:pt x="2343380" y="2204773"/>
                      <a:pt x="2371879" y="2235863"/>
                    </a:cubicBezTo>
                    <a:lnTo>
                      <a:pt x="2400377" y="2265657"/>
                    </a:lnTo>
                    <a:lnTo>
                      <a:pt x="2423695" y="2231976"/>
                    </a:lnTo>
                    <a:cubicBezTo>
                      <a:pt x="2447012" y="2199591"/>
                      <a:pt x="2485874" y="2177570"/>
                      <a:pt x="2526031" y="2177570"/>
                    </a:cubicBezTo>
                    <a:cubicBezTo>
                      <a:pt x="2566189" y="2176274"/>
                      <a:pt x="2606346" y="2197001"/>
                      <a:pt x="2629663" y="2229386"/>
                    </a:cubicBezTo>
                    <a:lnTo>
                      <a:pt x="2640026" y="2243635"/>
                    </a:lnTo>
                    <a:lnTo>
                      <a:pt x="2656867" y="2242340"/>
                    </a:lnTo>
                    <a:lnTo>
                      <a:pt x="2664639" y="2242340"/>
                    </a:lnTo>
                    <a:lnTo>
                      <a:pt x="2677593" y="2241044"/>
                    </a:lnTo>
                    <a:lnTo>
                      <a:pt x="2686661" y="2231976"/>
                    </a:lnTo>
                    <a:cubicBezTo>
                      <a:pt x="2713864" y="2204773"/>
                      <a:pt x="2744954" y="2181456"/>
                      <a:pt x="2778634" y="2164616"/>
                    </a:cubicBezTo>
                    <a:cubicBezTo>
                      <a:pt x="2813610" y="2147775"/>
                      <a:pt x="2849881" y="2136117"/>
                      <a:pt x="2888743" y="2132230"/>
                    </a:cubicBezTo>
                    <a:cubicBezTo>
                      <a:pt x="2926310" y="2127049"/>
                      <a:pt x="2966467" y="2129640"/>
                      <a:pt x="3004034" y="2138707"/>
                    </a:cubicBezTo>
                    <a:cubicBezTo>
                      <a:pt x="3041601" y="2147775"/>
                      <a:pt x="3077872" y="2162025"/>
                      <a:pt x="3110257" y="2184047"/>
                    </a:cubicBezTo>
                    <a:lnTo>
                      <a:pt x="3129688" y="2197001"/>
                    </a:lnTo>
                    <a:lnTo>
                      <a:pt x="3146528" y="2181456"/>
                    </a:lnTo>
                    <a:cubicBezTo>
                      <a:pt x="3195753" y="2136117"/>
                      <a:pt x="3248865" y="2095959"/>
                      <a:pt x="3308453" y="2063574"/>
                    </a:cubicBezTo>
                    <a:cubicBezTo>
                      <a:pt x="3366746" y="2031189"/>
                      <a:pt x="3430221" y="2006576"/>
                      <a:pt x="3494991" y="1989736"/>
                    </a:cubicBezTo>
                    <a:cubicBezTo>
                      <a:pt x="3559761" y="1974191"/>
                      <a:pt x="3627122" y="1966419"/>
                      <a:pt x="3694483" y="1966419"/>
                    </a:cubicBezTo>
                    <a:cubicBezTo>
                      <a:pt x="3761843" y="1967714"/>
                      <a:pt x="3829204" y="1976782"/>
                      <a:pt x="3893974" y="1994918"/>
                    </a:cubicBezTo>
                    <a:lnTo>
                      <a:pt x="3901747" y="1997509"/>
                    </a:lnTo>
                    <a:lnTo>
                      <a:pt x="3908224" y="1994918"/>
                    </a:lnTo>
                    <a:lnTo>
                      <a:pt x="3925064" y="1988441"/>
                    </a:lnTo>
                    <a:lnTo>
                      <a:pt x="3936722" y="1983259"/>
                    </a:lnTo>
                    <a:lnTo>
                      <a:pt x="3938018" y="1970305"/>
                    </a:lnTo>
                    <a:cubicBezTo>
                      <a:pt x="3944495" y="1924966"/>
                      <a:pt x="3960040" y="1880922"/>
                      <a:pt x="3984652" y="1842060"/>
                    </a:cubicBezTo>
                    <a:cubicBezTo>
                      <a:pt x="4007969" y="1857605"/>
                      <a:pt x="4029991" y="1875741"/>
                      <a:pt x="4050718" y="1893876"/>
                    </a:cubicBezTo>
                    <a:cubicBezTo>
                      <a:pt x="4081807" y="1919785"/>
                      <a:pt x="4106420" y="1950874"/>
                      <a:pt x="4134919" y="1984555"/>
                    </a:cubicBezTo>
                    <a:cubicBezTo>
                      <a:pt x="4125851" y="1943102"/>
                      <a:pt x="4107715" y="1901649"/>
                      <a:pt x="4080512" y="1866673"/>
                    </a:cubicBezTo>
                    <a:cubicBezTo>
                      <a:pt x="4061081" y="1842060"/>
                      <a:pt x="4039059" y="1821334"/>
                      <a:pt x="4014446" y="1801903"/>
                    </a:cubicBezTo>
                    <a:cubicBezTo>
                      <a:pt x="4039059" y="1773404"/>
                      <a:pt x="4068853" y="1748792"/>
                      <a:pt x="4101238" y="1730656"/>
                    </a:cubicBezTo>
                    <a:cubicBezTo>
                      <a:pt x="4123260" y="1717702"/>
                      <a:pt x="4146577" y="1708634"/>
                      <a:pt x="4171190" y="1700862"/>
                    </a:cubicBezTo>
                    <a:cubicBezTo>
                      <a:pt x="4195803" y="1694385"/>
                      <a:pt x="4220415" y="1689203"/>
                      <a:pt x="4246323" y="1689203"/>
                    </a:cubicBezTo>
                    <a:cubicBezTo>
                      <a:pt x="4296844" y="1686612"/>
                      <a:pt x="4348660" y="1696976"/>
                      <a:pt x="4393999" y="1717702"/>
                    </a:cubicBezTo>
                    <a:lnTo>
                      <a:pt x="4403067" y="1721588"/>
                    </a:lnTo>
                    <a:lnTo>
                      <a:pt x="4409544" y="1716407"/>
                    </a:lnTo>
                    <a:lnTo>
                      <a:pt x="4427679" y="1700862"/>
                    </a:lnTo>
                    <a:lnTo>
                      <a:pt x="4432861" y="1696976"/>
                    </a:lnTo>
                    <a:lnTo>
                      <a:pt x="4432861" y="1690499"/>
                    </a:lnTo>
                    <a:cubicBezTo>
                      <a:pt x="4438043" y="1620547"/>
                      <a:pt x="4463951" y="1550595"/>
                      <a:pt x="4507994" y="1494893"/>
                    </a:cubicBezTo>
                    <a:cubicBezTo>
                      <a:pt x="4552038" y="1439191"/>
                      <a:pt x="4614217" y="1396443"/>
                      <a:pt x="4682873" y="1375716"/>
                    </a:cubicBezTo>
                    <a:lnTo>
                      <a:pt x="4686759" y="1374421"/>
                    </a:lnTo>
                    <a:lnTo>
                      <a:pt x="4688055" y="1370535"/>
                    </a:lnTo>
                    <a:lnTo>
                      <a:pt x="4689350" y="1365353"/>
                    </a:lnTo>
                    <a:lnTo>
                      <a:pt x="4690646" y="1361467"/>
                    </a:lnTo>
                    <a:lnTo>
                      <a:pt x="4688055" y="1357580"/>
                    </a:lnTo>
                    <a:cubicBezTo>
                      <a:pt x="4677692" y="1340740"/>
                      <a:pt x="4669919" y="1322605"/>
                      <a:pt x="4666033" y="1304469"/>
                    </a:cubicBezTo>
                    <a:cubicBezTo>
                      <a:pt x="4662147" y="1285038"/>
                      <a:pt x="4662147" y="1265607"/>
                      <a:pt x="4666033" y="1246176"/>
                    </a:cubicBezTo>
                    <a:cubicBezTo>
                      <a:pt x="4669919" y="1226745"/>
                      <a:pt x="4676396" y="1208609"/>
                      <a:pt x="4688055" y="1191769"/>
                    </a:cubicBezTo>
                    <a:cubicBezTo>
                      <a:pt x="4693236" y="1183997"/>
                      <a:pt x="4699713" y="1174929"/>
                      <a:pt x="4706190" y="1168452"/>
                    </a:cubicBezTo>
                    <a:cubicBezTo>
                      <a:pt x="4712667" y="1160679"/>
                      <a:pt x="4720440" y="1155498"/>
                      <a:pt x="4729508" y="1147725"/>
                    </a:cubicBezTo>
                    <a:cubicBezTo>
                      <a:pt x="4729508" y="1145135"/>
                      <a:pt x="4729508" y="1142544"/>
                      <a:pt x="4729508" y="1138658"/>
                    </a:cubicBezTo>
                    <a:lnTo>
                      <a:pt x="4729508" y="1137362"/>
                    </a:lnTo>
                    <a:lnTo>
                      <a:pt x="4723031" y="1134771"/>
                    </a:lnTo>
                    <a:close/>
                    <a:moveTo>
                      <a:pt x="4695827" y="1161975"/>
                    </a:moveTo>
                    <a:cubicBezTo>
                      <a:pt x="4688055" y="1169747"/>
                      <a:pt x="4681578" y="1177520"/>
                      <a:pt x="4676396" y="1185292"/>
                    </a:cubicBezTo>
                    <a:cubicBezTo>
                      <a:pt x="4664738" y="1202132"/>
                      <a:pt x="4655670" y="1221563"/>
                      <a:pt x="4651784" y="1242290"/>
                    </a:cubicBezTo>
                    <a:cubicBezTo>
                      <a:pt x="4647897" y="1263016"/>
                      <a:pt x="4646602" y="1283743"/>
                      <a:pt x="4649193" y="1304469"/>
                    </a:cubicBezTo>
                    <a:cubicBezTo>
                      <a:pt x="4651784" y="1323900"/>
                      <a:pt x="4658261" y="1342036"/>
                      <a:pt x="4668624" y="1358876"/>
                    </a:cubicBezTo>
                    <a:cubicBezTo>
                      <a:pt x="4597377" y="1378307"/>
                      <a:pt x="4532607" y="1419760"/>
                      <a:pt x="4485972" y="1476757"/>
                    </a:cubicBezTo>
                    <a:cubicBezTo>
                      <a:pt x="4438043" y="1532460"/>
                      <a:pt x="4408248" y="1603707"/>
                      <a:pt x="4399181" y="1677545"/>
                    </a:cubicBezTo>
                    <a:lnTo>
                      <a:pt x="4391408" y="1684022"/>
                    </a:lnTo>
                    <a:cubicBezTo>
                      <a:pt x="4343478" y="1662000"/>
                      <a:pt x="4290367" y="1651637"/>
                      <a:pt x="4238551" y="1652932"/>
                    </a:cubicBezTo>
                    <a:cubicBezTo>
                      <a:pt x="4210052" y="1652932"/>
                      <a:pt x="4182848" y="1658114"/>
                      <a:pt x="4155645" y="1663295"/>
                    </a:cubicBezTo>
                    <a:cubicBezTo>
                      <a:pt x="4128442" y="1671068"/>
                      <a:pt x="4102534" y="1680135"/>
                      <a:pt x="4077921" y="1694385"/>
                    </a:cubicBezTo>
                    <a:cubicBezTo>
                      <a:pt x="4039059" y="1715111"/>
                      <a:pt x="4004083" y="1742315"/>
                      <a:pt x="3975584" y="1775995"/>
                    </a:cubicBezTo>
                    <a:cubicBezTo>
                      <a:pt x="3938018" y="1753973"/>
                      <a:pt x="3899156" y="1735838"/>
                      <a:pt x="3857703" y="1724179"/>
                    </a:cubicBezTo>
                    <a:cubicBezTo>
                      <a:pt x="3816250" y="1712520"/>
                      <a:pt x="3773502" y="1706043"/>
                      <a:pt x="3729458" y="1708634"/>
                    </a:cubicBezTo>
                    <a:cubicBezTo>
                      <a:pt x="3768320" y="1726770"/>
                      <a:pt x="3805887" y="1743610"/>
                      <a:pt x="3843454" y="1760450"/>
                    </a:cubicBezTo>
                    <a:cubicBezTo>
                      <a:pt x="3878429" y="1777290"/>
                      <a:pt x="3912110" y="1795426"/>
                      <a:pt x="3944495" y="1814857"/>
                    </a:cubicBezTo>
                    <a:cubicBezTo>
                      <a:pt x="3918587" y="1853719"/>
                      <a:pt x="3900451" y="1899058"/>
                      <a:pt x="3891383" y="1944397"/>
                    </a:cubicBezTo>
                    <a:cubicBezTo>
                      <a:pt x="3825318" y="1924966"/>
                      <a:pt x="3757957" y="1914603"/>
                      <a:pt x="3689301" y="1913308"/>
                    </a:cubicBezTo>
                    <a:cubicBezTo>
                      <a:pt x="3618054" y="1912012"/>
                      <a:pt x="3546807" y="1918489"/>
                      <a:pt x="3476855" y="1934034"/>
                    </a:cubicBezTo>
                    <a:cubicBezTo>
                      <a:pt x="3406904" y="1950874"/>
                      <a:pt x="3339543" y="1975487"/>
                      <a:pt x="3276068" y="2009167"/>
                    </a:cubicBezTo>
                    <a:cubicBezTo>
                      <a:pt x="3219070" y="2038961"/>
                      <a:pt x="3165959" y="2076528"/>
                      <a:pt x="3118029" y="2117981"/>
                    </a:cubicBezTo>
                    <a:cubicBezTo>
                      <a:pt x="3085644" y="2098550"/>
                      <a:pt x="3050668" y="2084300"/>
                      <a:pt x="3013102" y="2075233"/>
                    </a:cubicBezTo>
                    <a:cubicBezTo>
                      <a:pt x="2969058" y="2064869"/>
                      <a:pt x="2922424" y="2060983"/>
                      <a:pt x="2877085" y="2066165"/>
                    </a:cubicBezTo>
                    <a:cubicBezTo>
                      <a:pt x="2831746" y="2070051"/>
                      <a:pt x="2787702" y="2083005"/>
                      <a:pt x="2746249" y="2103732"/>
                    </a:cubicBezTo>
                    <a:cubicBezTo>
                      <a:pt x="2713864" y="2119276"/>
                      <a:pt x="2684070" y="2140003"/>
                      <a:pt x="2656867" y="2164616"/>
                    </a:cubicBezTo>
                    <a:cubicBezTo>
                      <a:pt x="2642617" y="2150366"/>
                      <a:pt x="2627072" y="2138707"/>
                      <a:pt x="2608937" y="2129640"/>
                    </a:cubicBezTo>
                    <a:cubicBezTo>
                      <a:pt x="2581733" y="2115390"/>
                      <a:pt x="2551939" y="2108913"/>
                      <a:pt x="2520850" y="2108913"/>
                    </a:cubicBezTo>
                    <a:cubicBezTo>
                      <a:pt x="2491055" y="2108913"/>
                      <a:pt x="2459966" y="2116686"/>
                      <a:pt x="2432762" y="2130935"/>
                    </a:cubicBezTo>
                    <a:cubicBezTo>
                      <a:pt x="2417218" y="2138707"/>
                      <a:pt x="2402968" y="2149071"/>
                      <a:pt x="2390014" y="2162025"/>
                    </a:cubicBezTo>
                    <a:cubicBezTo>
                      <a:pt x="2361515" y="2136117"/>
                      <a:pt x="2327835" y="2114095"/>
                      <a:pt x="2292859" y="2097254"/>
                    </a:cubicBezTo>
                    <a:cubicBezTo>
                      <a:pt x="2246225" y="2075233"/>
                      <a:pt x="2195704" y="2063574"/>
                      <a:pt x="2145184" y="2060983"/>
                    </a:cubicBezTo>
                    <a:cubicBezTo>
                      <a:pt x="2094663" y="2058392"/>
                      <a:pt x="2042847" y="2066165"/>
                      <a:pt x="1994917" y="2083005"/>
                    </a:cubicBezTo>
                    <a:cubicBezTo>
                      <a:pt x="1954759" y="2097254"/>
                      <a:pt x="1915897" y="2117981"/>
                      <a:pt x="1882217" y="2143889"/>
                    </a:cubicBezTo>
                    <a:cubicBezTo>
                      <a:pt x="1842060" y="2123163"/>
                      <a:pt x="1799311" y="2110209"/>
                      <a:pt x="1755268" y="2103732"/>
                    </a:cubicBezTo>
                    <a:cubicBezTo>
                      <a:pt x="1707338" y="2097254"/>
                      <a:pt x="1658113" y="2099845"/>
                      <a:pt x="1611478" y="2111504"/>
                    </a:cubicBezTo>
                    <a:cubicBezTo>
                      <a:pt x="1588161" y="2063574"/>
                      <a:pt x="1554481" y="2019530"/>
                      <a:pt x="1513028" y="1984555"/>
                    </a:cubicBezTo>
                    <a:cubicBezTo>
                      <a:pt x="1466393" y="1944397"/>
                      <a:pt x="1410691" y="1915898"/>
                      <a:pt x="1352398" y="1900353"/>
                    </a:cubicBezTo>
                    <a:cubicBezTo>
                      <a:pt x="1322604" y="1892581"/>
                      <a:pt x="1292810" y="1888695"/>
                      <a:pt x="1261720" y="1888695"/>
                    </a:cubicBezTo>
                    <a:cubicBezTo>
                      <a:pt x="1231926" y="1888695"/>
                      <a:pt x="1200836" y="1891286"/>
                      <a:pt x="1171042" y="1897763"/>
                    </a:cubicBezTo>
                    <a:cubicBezTo>
                      <a:pt x="1121817" y="1908126"/>
                      <a:pt x="1076478" y="1928852"/>
                      <a:pt x="1035025" y="1957351"/>
                    </a:cubicBezTo>
                    <a:cubicBezTo>
                      <a:pt x="1011708" y="1924966"/>
                      <a:pt x="983209" y="1896467"/>
                      <a:pt x="952119" y="1873150"/>
                    </a:cubicBezTo>
                    <a:cubicBezTo>
                      <a:pt x="911962" y="1843356"/>
                      <a:pt x="865328" y="1820039"/>
                      <a:pt x="816102" y="1807085"/>
                    </a:cubicBezTo>
                    <a:lnTo>
                      <a:pt x="808330" y="1805789"/>
                    </a:lnTo>
                    <a:lnTo>
                      <a:pt x="801853" y="1807085"/>
                    </a:lnTo>
                    <a:cubicBezTo>
                      <a:pt x="750037" y="1820039"/>
                      <a:pt x="700812" y="1835583"/>
                      <a:pt x="651586" y="1853719"/>
                    </a:cubicBezTo>
                    <a:cubicBezTo>
                      <a:pt x="602361" y="1873150"/>
                      <a:pt x="554431" y="1892581"/>
                      <a:pt x="507797" y="1915898"/>
                    </a:cubicBezTo>
                    <a:cubicBezTo>
                      <a:pt x="461163" y="1939216"/>
                      <a:pt x="415824" y="1963828"/>
                      <a:pt x="370485" y="1989736"/>
                    </a:cubicBezTo>
                    <a:cubicBezTo>
                      <a:pt x="340690" y="2007872"/>
                      <a:pt x="310896" y="2026007"/>
                      <a:pt x="281102" y="2045438"/>
                    </a:cubicBezTo>
                    <a:cubicBezTo>
                      <a:pt x="283693" y="1969010"/>
                      <a:pt x="290170" y="1892581"/>
                      <a:pt x="303124" y="1817448"/>
                    </a:cubicBezTo>
                    <a:cubicBezTo>
                      <a:pt x="310896" y="1772109"/>
                      <a:pt x="319964" y="1726770"/>
                      <a:pt x="331623" y="1681431"/>
                    </a:cubicBezTo>
                    <a:cubicBezTo>
                      <a:pt x="343281" y="1636092"/>
                      <a:pt x="357531" y="1592048"/>
                      <a:pt x="374371" y="1549300"/>
                    </a:cubicBezTo>
                    <a:lnTo>
                      <a:pt x="382143" y="1528573"/>
                    </a:lnTo>
                    <a:lnTo>
                      <a:pt x="361417" y="1522096"/>
                    </a:lnTo>
                    <a:cubicBezTo>
                      <a:pt x="332918" y="1513029"/>
                      <a:pt x="304419" y="1506552"/>
                      <a:pt x="274625" y="1503961"/>
                    </a:cubicBezTo>
                    <a:cubicBezTo>
                      <a:pt x="248717" y="1501370"/>
                      <a:pt x="222809" y="1501370"/>
                      <a:pt x="196901" y="1505256"/>
                    </a:cubicBezTo>
                    <a:cubicBezTo>
                      <a:pt x="191719" y="1479348"/>
                      <a:pt x="180061" y="1453440"/>
                      <a:pt x="164516" y="1432714"/>
                    </a:cubicBezTo>
                    <a:cubicBezTo>
                      <a:pt x="150266" y="1414578"/>
                      <a:pt x="132131" y="1399033"/>
                      <a:pt x="111404" y="1387375"/>
                    </a:cubicBezTo>
                    <a:cubicBezTo>
                      <a:pt x="126949" y="1354990"/>
                      <a:pt x="138608" y="1320014"/>
                      <a:pt x="143789" y="1283743"/>
                    </a:cubicBezTo>
                    <a:cubicBezTo>
                      <a:pt x="150266" y="1242290"/>
                      <a:pt x="150266" y="1199542"/>
                      <a:pt x="143789" y="1158089"/>
                    </a:cubicBezTo>
                    <a:cubicBezTo>
                      <a:pt x="137312" y="1116636"/>
                      <a:pt x="123063" y="1076478"/>
                      <a:pt x="102337" y="1040207"/>
                    </a:cubicBezTo>
                    <a:cubicBezTo>
                      <a:pt x="84201" y="1006527"/>
                      <a:pt x="59588" y="975437"/>
                      <a:pt x="31090" y="948234"/>
                    </a:cubicBezTo>
                    <a:lnTo>
                      <a:pt x="34976" y="936575"/>
                    </a:lnTo>
                    <a:cubicBezTo>
                      <a:pt x="77724" y="927507"/>
                      <a:pt x="119177" y="911962"/>
                      <a:pt x="156743" y="889941"/>
                    </a:cubicBezTo>
                    <a:cubicBezTo>
                      <a:pt x="196901" y="866623"/>
                      <a:pt x="231877" y="834238"/>
                      <a:pt x="260376" y="797967"/>
                    </a:cubicBezTo>
                    <a:cubicBezTo>
                      <a:pt x="288874" y="761696"/>
                      <a:pt x="310896" y="720243"/>
                      <a:pt x="323850" y="676199"/>
                    </a:cubicBezTo>
                    <a:cubicBezTo>
                      <a:pt x="352349" y="689153"/>
                      <a:pt x="380848" y="702107"/>
                      <a:pt x="406756" y="718948"/>
                    </a:cubicBezTo>
                    <a:cubicBezTo>
                      <a:pt x="448209" y="743560"/>
                      <a:pt x="484480" y="772059"/>
                      <a:pt x="522046" y="805740"/>
                    </a:cubicBezTo>
                    <a:cubicBezTo>
                      <a:pt x="502615" y="759105"/>
                      <a:pt x="468935" y="718948"/>
                      <a:pt x="430073" y="686563"/>
                    </a:cubicBezTo>
                    <a:cubicBezTo>
                      <a:pt x="401574" y="661950"/>
                      <a:pt x="369189" y="642519"/>
                      <a:pt x="335509" y="626974"/>
                    </a:cubicBezTo>
                    <a:cubicBezTo>
                      <a:pt x="339395" y="602362"/>
                      <a:pt x="340690" y="576454"/>
                      <a:pt x="339395" y="551841"/>
                    </a:cubicBezTo>
                    <a:cubicBezTo>
                      <a:pt x="361417" y="562204"/>
                      <a:pt x="382143" y="573863"/>
                      <a:pt x="404165" y="585521"/>
                    </a:cubicBezTo>
                    <a:cubicBezTo>
                      <a:pt x="428778" y="599771"/>
                      <a:pt x="453390" y="615316"/>
                      <a:pt x="476707" y="630860"/>
                    </a:cubicBezTo>
                    <a:cubicBezTo>
                      <a:pt x="523342" y="663245"/>
                      <a:pt x="564795" y="703403"/>
                      <a:pt x="601066" y="751333"/>
                    </a:cubicBezTo>
                    <a:cubicBezTo>
                      <a:pt x="584226" y="693040"/>
                      <a:pt x="546659" y="641224"/>
                      <a:pt x="502615" y="601066"/>
                    </a:cubicBezTo>
                    <a:cubicBezTo>
                      <a:pt x="480594" y="580340"/>
                      <a:pt x="455981" y="562204"/>
                      <a:pt x="430073" y="545364"/>
                    </a:cubicBezTo>
                    <a:cubicBezTo>
                      <a:pt x="426187" y="542773"/>
                      <a:pt x="421005" y="540182"/>
                      <a:pt x="417119" y="537592"/>
                    </a:cubicBezTo>
                    <a:cubicBezTo>
                      <a:pt x="443027" y="540182"/>
                      <a:pt x="470230" y="541478"/>
                      <a:pt x="496138" y="538887"/>
                    </a:cubicBezTo>
                    <a:cubicBezTo>
                      <a:pt x="541477" y="533705"/>
                      <a:pt x="586816" y="520751"/>
                      <a:pt x="628269" y="498729"/>
                    </a:cubicBezTo>
                    <a:cubicBezTo>
                      <a:pt x="668427" y="476708"/>
                      <a:pt x="705993" y="446913"/>
                      <a:pt x="734492" y="411938"/>
                    </a:cubicBezTo>
                    <a:cubicBezTo>
                      <a:pt x="761696" y="378257"/>
                      <a:pt x="783717" y="338100"/>
                      <a:pt x="797967" y="296647"/>
                    </a:cubicBezTo>
                    <a:cubicBezTo>
                      <a:pt x="826466" y="301828"/>
                      <a:pt x="854964" y="303124"/>
                      <a:pt x="883463" y="300533"/>
                    </a:cubicBezTo>
                    <a:cubicBezTo>
                      <a:pt x="913257" y="297942"/>
                      <a:pt x="943052" y="292761"/>
                      <a:pt x="972846" y="283693"/>
                    </a:cubicBezTo>
                    <a:cubicBezTo>
                      <a:pt x="1001345" y="274625"/>
                      <a:pt x="1029843" y="261671"/>
                      <a:pt x="1055752" y="244831"/>
                    </a:cubicBezTo>
                    <a:cubicBezTo>
                      <a:pt x="1080364" y="229286"/>
                      <a:pt x="1103681" y="211150"/>
                      <a:pt x="1124408" y="190424"/>
                    </a:cubicBezTo>
                    <a:lnTo>
                      <a:pt x="1129589" y="189129"/>
                    </a:lnTo>
                    <a:cubicBezTo>
                      <a:pt x="1167156" y="212446"/>
                      <a:pt x="1215086" y="220218"/>
                      <a:pt x="1259129" y="209855"/>
                    </a:cubicBezTo>
                    <a:cubicBezTo>
                      <a:pt x="1282447" y="204673"/>
                      <a:pt x="1303173" y="194310"/>
                      <a:pt x="1322604" y="181356"/>
                    </a:cubicBezTo>
                    <a:cubicBezTo>
                      <a:pt x="1339444" y="169698"/>
                      <a:pt x="1353694" y="154153"/>
                      <a:pt x="1365352" y="136017"/>
                    </a:cubicBezTo>
                    <a:lnTo>
                      <a:pt x="1366648" y="136017"/>
                    </a:lnTo>
                    <a:cubicBezTo>
                      <a:pt x="1423645" y="155448"/>
                      <a:pt x="1484529" y="160630"/>
                      <a:pt x="1544117" y="151562"/>
                    </a:cubicBezTo>
                    <a:cubicBezTo>
                      <a:pt x="1573912" y="146380"/>
                      <a:pt x="1603706" y="138608"/>
                      <a:pt x="1632205" y="126949"/>
                    </a:cubicBezTo>
                    <a:cubicBezTo>
                      <a:pt x="1658113" y="116586"/>
                      <a:pt x="1684021" y="102337"/>
                      <a:pt x="1707338" y="85496"/>
                    </a:cubicBezTo>
                    <a:cubicBezTo>
                      <a:pt x="1742314" y="112700"/>
                      <a:pt x="1781176" y="134722"/>
                      <a:pt x="1822629" y="147676"/>
                    </a:cubicBezTo>
                    <a:cubicBezTo>
                      <a:pt x="1867968" y="163221"/>
                      <a:pt x="1914602" y="169698"/>
                      <a:pt x="1962532" y="167107"/>
                    </a:cubicBezTo>
                    <a:cubicBezTo>
                      <a:pt x="2051914" y="164516"/>
                      <a:pt x="2138707" y="128245"/>
                      <a:pt x="2204772" y="68656"/>
                    </a:cubicBezTo>
                    <a:cubicBezTo>
                      <a:pt x="2229385" y="79019"/>
                      <a:pt x="2256588" y="82906"/>
                      <a:pt x="2282496" y="81610"/>
                    </a:cubicBezTo>
                    <a:cubicBezTo>
                      <a:pt x="2312290" y="80315"/>
                      <a:pt x="2342084" y="71247"/>
                      <a:pt x="2367992" y="55702"/>
                    </a:cubicBezTo>
                    <a:lnTo>
                      <a:pt x="2370583" y="55702"/>
                    </a:lnTo>
                    <a:cubicBezTo>
                      <a:pt x="2423695" y="86792"/>
                      <a:pt x="2484578" y="104928"/>
                      <a:pt x="2546758" y="107518"/>
                    </a:cubicBezTo>
                    <a:cubicBezTo>
                      <a:pt x="2607641" y="110109"/>
                      <a:pt x="2671116" y="98450"/>
                      <a:pt x="2726818" y="73838"/>
                    </a:cubicBezTo>
                    <a:lnTo>
                      <a:pt x="2734591" y="73838"/>
                    </a:lnTo>
                    <a:cubicBezTo>
                      <a:pt x="2760499" y="91973"/>
                      <a:pt x="2787702" y="108814"/>
                      <a:pt x="2816201" y="120472"/>
                    </a:cubicBezTo>
                    <a:cubicBezTo>
                      <a:pt x="2848586" y="133426"/>
                      <a:pt x="2882266" y="142494"/>
                      <a:pt x="2915947" y="146380"/>
                    </a:cubicBezTo>
                    <a:cubicBezTo>
                      <a:pt x="2978126" y="154153"/>
                      <a:pt x="3042896" y="146380"/>
                      <a:pt x="3101189" y="124359"/>
                    </a:cubicBezTo>
                    <a:cubicBezTo>
                      <a:pt x="3124506" y="146380"/>
                      <a:pt x="3150414" y="165811"/>
                      <a:pt x="3178913" y="182652"/>
                    </a:cubicBezTo>
                    <a:cubicBezTo>
                      <a:pt x="3212593" y="202083"/>
                      <a:pt x="3248865" y="215037"/>
                      <a:pt x="3286431" y="224104"/>
                    </a:cubicBezTo>
                    <a:cubicBezTo>
                      <a:pt x="3323998" y="231877"/>
                      <a:pt x="3362860" y="235763"/>
                      <a:pt x="3401722" y="231877"/>
                    </a:cubicBezTo>
                    <a:cubicBezTo>
                      <a:pt x="3434107" y="229286"/>
                      <a:pt x="3466492" y="221514"/>
                      <a:pt x="3497582" y="211150"/>
                    </a:cubicBezTo>
                    <a:cubicBezTo>
                      <a:pt x="3583078" y="299238"/>
                      <a:pt x="3688006" y="370485"/>
                      <a:pt x="3803296" y="413233"/>
                    </a:cubicBezTo>
                    <a:cubicBezTo>
                      <a:pt x="3843454" y="427482"/>
                      <a:pt x="3884906" y="439141"/>
                      <a:pt x="3926359" y="448209"/>
                    </a:cubicBezTo>
                    <a:cubicBezTo>
                      <a:pt x="3914701" y="489662"/>
                      <a:pt x="3908224" y="532410"/>
                      <a:pt x="3910814" y="575158"/>
                    </a:cubicBezTo>
                    <a:cubicBezTo>
                      <a:pt x="3928950" y="533705"/>
                      <a:pt x="3945790" y="493548"/>
                      <a:pt x="3965221" y="454686"/>
                    </a:cubicBezTo>
                    <a:cubicBezTo>
                      <a:pt x="3974289" y="455981"/>
                      <a:pt x="3982061" y="457277"/>
                      <a:pt x="3991129" y="458572"/>
                    </a:cubicBezTo>
                    <a:cubicBezTo>
                      <a:pt x="4006674" y="461163"/>
                      <a:pt x="4023514" y="461163"/>
                      <a:pt x="4039059" y="462458"/>
                    </a:cubicBezTo>
                    <a:cubicBezTo>
                      <a:pt x="4054604" y="463754"/>
                      <a:pt x="4071444" y="463754"/>
                      <a:pt x="4086989" y="463754"/>
                    </a:cubicBezTo>
                    <a:cubicBezTo>
                      <a:pt x="4094761" y="463754"/>
                      <a:pt x="4102534" y="463754"/>
                      <a:pt x="4110306" y="463754"/>
                    </a:cubicBezTo>
                    <a:cubicBezTo>
                      <a:pt x="4118078" y="463754"/>
                      <a:pt x="4125851" y="463754"/>
                      <a:pt x="4133623" y="463754"/>
                    </a:cubicBezTo>
                    <a:lnTo>
                      <a:pt x="4164713" y="462458"/>
                    </a:lnTo>
                    <a:cubicBezTo>
                      <a:pt x="4150463" y="478003"/>
                      <a:pt x="4134919" y="493548"/>
                      <a:pt x="4121965" y="509093"/>
                    </a:cubicBezTo>
                    <a:cubicBezTo>
                      <a:pt x="4077921" y="562204"/>
                      <a:pt x="4037764" y="619202"/>
                      <a:pt x="4010560" y="681381"/>
                    </a:cubicBezTo>
                    <a:cubicBezTo>
                      <a:pt x="4055899" y="629565"/>
                      <a:pt x="4102534" y="581635"/>
                      <a:pt x="4151759" y="536296"/>
                    </a:cubicBezTo>
                    <a:cubicBezTo>
                      <a:pt x="4166008" y="523342"/>
                      <a:pt x="4180258" y="510388"/>
                      <a:pt x="4194507" y="497434"/>
                    </a:cubicBezTo>
                    <a:cubicBezTo>
                      <a:pt x="4219120" y="545364"/>
                      <a:pt x="4255391" y="588112"/>
                      <a:pt x="4299435" y="620497"/>
                    </a:cubicBezTo>
                    <a:cubicBezTo>
                      <a:pt x="4348660" y="658064"/>
                      <a:pt x="4408248" y="681381"/>
                      <a:pt x="4469132" y="689153"/>
                    </a:cubicBezTo>
                    <a:cubicBezTo>
                      <a:pt x="4460064" y="713766"/>
                      <a:pt x="4457474" y="740969"/>
                      <a:pt x="4460064" y="765582"/>
                    </a:cubicBezTo>
                    <a:cubicBezTo>
                      <a:pt x="4462655" y="782422"/>
                      <a:pt x="4465246" y="797967"/>
                      <a:pt x="4471723" y="813512"/>
                    </a:cubicBezTo>
                    <a:cubicBezTo>
                      <a:pt x="4478200" y="829057"/>
                      <a:pt x="4485972" y="843306"/>
                      <a:pt x="4496336" y="856260"/>
                    </a:cubicBezTo>
                    <a:cubicBezTo>
                      <a:pt x="4517062" y="882168"/>
                      <a:pt x="4544265" y="901599"/>
                      <a:pt x="4575355" y="911962"/>
                    </a:cubicBezTo>
                    <a:cubicBezTo>
                      <a:pt x="4590900" y="917144"/>
                      <a:pt x="4606445" y="921030"/>
                      <a:pt x="4623285" y="921030"/>
                    </a:cubicBezTo>
                    <a:cubicBezTo>
                      <a:pt x="4633648" y="922326"/>
                      <a:pt x="4642716" y="921030"/>
                      <a:pt x="4653079" y="919735"/>
                    </a:cubicBezTo>
                    <a:cubicBezTo>
                      <a:pt x="4634943" y="956006"/>
                      <a:pt x="4631057" y="998754"/>
                      <a:pt x="4641420" y="1037616"/>
                    </a:cubicBezTo>
                    <a:cubicBezTo>
                      <a:pt x="4647897" y="1059638"/>
                      <a:pt x="4658261" y="1080365"/>
                      <a:pt x="4672510" y="1098500"/>
                    </a:cubicBezTo>
                    <a:cubicBezTo>
                      <a:pt x="4686759" y="1115340"/>
                      <a:pt x="4703600" y="1129590"/>
                      <a:pt x="4723031" y="1139953"/>
                    </a:cubicBezTo>
                    <a:cubicBezTo>
                      <a:pt x="4723031" y="1141248"/>
                      <a:pt x="4723031" y="1142544"/>
                      <a:pt x="4723031" y="1143839"/>
                    </a:cubicBezTo>
                    <a:cubicBezTo>
                      <a:pt x="4712667" y="1147725"/>
                      <a:pt x="4703600" y="1155498"/>
                      <a:pt x="4695827" y="1161975"/>
                    </a:cubicBezTo>
                    <a:close/>
                  </a:path>
                </a:pathLst>
              </a:custGeom>
              <a:solidFill>
                <a:srgbClr val="000000"/>
              </a:solidFill>
              <a:ln w="12944"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68" name="任意多边形: 形状 94"/>
              <p:cNvSpPr/>
              <p:nvPr/>
            </p:nvSpPr>
            <p:spPr>
              <a:xfrm>
                <a:off x="6818833" y="4128994"/>
                <a:ext cx="699516" cy="241761"/>
              </a:xfrm>
              <a:custGeom>
                <a:avLst/>
                <a:gdLst>
                  <a:gd name="connsiteX0" fmla="*/ 313487 w 699516"/>
                  <a:gd name="connsiteY0" fmla="*/ 18953 h 241761"/>
                  <a:gd name="connsiteX1" fmla="*/ 134722 w 699516"/>
                  <a:gd name="connsiteY1" fmla="*/ 101858 h 241761"/>
                  <a:gd name="connsiteX2" fmla="*/ 0 w 699516"/>
                  <a:gd name="connsiteY2" fmla="*/ 241762 h 241761"/>
                  <a:gd name="connsiteX3" fmla="*/ 76429 w 699516"/>
                  <a:gd name="connsiteY3" fmla="*/ 183469 h 241761"/>
                  <a:gd name="connsiteX4" fmla="*/ 156743 w 699516"/>
                  <a:gd name="connsiteY4" fmla="*/ 134243 h 241761"/>
                  <a:gd name="connsiteX5" fmla="*/ 327736 w 699516"/>
                  <a:gd name="connsiteY5" fmla="*/ 65587 h 241761"/>
                  <a:gd name="connsiteX6" fmla="*/ 510388 w 699516"/>
                  <a:gd name="connsiteY6" fmla="*/ 42270 h 241761"/>
                  <a:gd name="connsiteX7" fmla="*/ 699516 w 699516"/>
                  <a:gd name="connsiteY7" fmla="*/ 59110 h 241761"/>
                  <a:gd name="connsiteX8" fmla="*/ 512979 w 699516"/>
                  <a:gd name="connsiteY8" fmla="*/ 2113 h 241761"/>
                  <a:gd name="connsiteX9" fmla="*/ 313487 w 699516"/>
                  <a:gd name="connsiteY9" fmla="*/ 18953 h 241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99516" h="241761">
                    <a:moveTo>
                      <a:pt x="313487" y="18953"/>
                    </a:moveTo>
                    <a:cubicBezTo>
                      <a:pt x="248717" y="35793"/>
                      <a:pt x="187833" y="64292"/>
                      <a:pt x="134722" y="101858"/>
                    </a:cubicBezTo>
                    <a:cubicBezTo>
                      <a:pt x="81610" y="139425"/>
                      <a:pt x="33680" y="186059"/>
                      <a:pt x="0" y="241762"/>
                    </a:cubicBezTo>
                    <a:cubicBezTo>
                      <a:pt x="24613" y="221035"/>
                      <a:pt x="49225" y="201604"/>
                      <a:pt x="76429" y="183469"/>
                    </a:cubicBezTo>
                    <a:cubicBezTo>
                      <a:pt x="102337" y="165333"/>
                      <a:pt x="129540" y="149788"/>
                      <a:pt x="156743" y="134243"/>
                    </a:cubicBezTo>
                    <a:cubicBezTo>
                      <a:pt x="211150" y="104449"/>
                      <a:pt x="268148" y="81132"/>
                      <a:pt x="327736" y="65587"/>
                    </a:cubicBezTo>
                    <a:cubicBezTo>
                      <a:pt x="387325" y="50042"/>
                      <a:pt x="448208" y="42270"/>
                      <a:pt x="510388" y="42270"/>
                    </a:cubicBezTo>
                    <a:cubicBezTo>
                      <a:pt x="572567" y="42270"/>
                      <a:pt x="634746" y="48747"/>
                      <a:pt x="699516" y="59110"/>
                    </a:cubicBezTo>
                    <a:cubicBezTo>
                      <a:pt x="642519" y="29316"/>
                      <a:pt x="579044" y="9885"/>
                      <a:pt x="512979" y="2113"/>
                    </a:cubicBezTo>
                    <a:cubicBezTo>
                      <a:pt x="444322" y="-3069"/>
                      <a:pt x="376961" y="817"/>
                      <a:pt x="313487" y="18953"/>
                    </a:cubicBezTo>
                    <a:close/>
                  </a:path>
                </a:pathLst>
              </a:custGeom>
              <a:solidFill>
                <a:srgbClr val="000000"/>
              </a:solidFill>
              <a:ln w="12944"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69" name="任意多边形: 形状 95"/>
              <p:cNvSpPr/>
              <p:nvPr/>
            </p:nvSpPr>
            <p:spPr>
              <a:xfrm>
                <a:off x="5640019" y="4293440"/>
                <a:ext cx="481888" cy="126541"/>
              </a:xfrm>
              <a:custGeom>
                <a:avLst/>
                <a:gdLst>
                  <a:gd name="connsiteX0" fmla="*/ 378257 w 481888"/>
                  <a:gd name="connsiteY0" fmla="*/ 41045 h 126541"/>
                  <a:gd name="connsiteX1" fmla="*/ 246126 w 481888"/>
                  <a:gd name="connsiteY1" fmla="*/ 888 h 126541"/>
                  <a:gd name="connsiteX2" fmla="*/ 110109 w 481888"/>
                  <a:gd name="connsiteY2" fmla="*/ 24205 h 126541"/>
                  <a:gd name="connsiteX3" fmla="*/ 0 w 481888"/>
                  <a:gd name="connsiteY3" fmla="*/ 103225 h 126541"/>
                  <a:gd name="connsiteX4" fmla="*/ 116586 w 481888"/>
                  <a:gd name="connsiteY4" fmla="*/ 42341 h 126541"/>
                  <a:gd name="connsiteX5" fmla="*/ 243535 w 481888"/>
                  <a:gd name="connsiteY5" fmla="*/ 25501 h 126541"/>
                  <a:gd name="connsiteX6" fmla="*/ 307010 w 481888"/>
                  <a:gd name="connsiteY6" fmla="*/ 35864 h 126541"/>
                  <a:gd name="connsiteX7" fmla="*/ 367894 w 481888"/>
                  <a:gd name="connsiteY7" fmla="*/ 57886 h 126541"/>
                  <a:gd name="connsiteX8" fmla="*/ 481889 w 481888"/>
                  <a:gd name="connsiteY8" fmla="*/ 126542 h 126541"/>
                  <a:gd name="connsiteX9" fmla="*/ 378257 w 481888"/>
                  <a:gd name="connsiteY9" fmla="*/ 41045 h 126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1888" h="126541">
                    <a:moveTo>
                      <a:pt x="378257" y="41045"/>
                    </a:moveTo>
                    <a:cubicBezTo>
                      <a:pt x="338099" y="17728"/>
                      <a:pt x="292760" y="3479"/>
                      <a:pt x="246126" y="888"/>
                    </a:cubicBezTo>
                    <a:cubicBezTo>
                      <a:pt x="199492" y="-2998"/>
                      <a:pt x="152857" y="6070"/>
                      <a:pt x="110109" y="24205"/>
                    </a:cubicBezTo>
                    <a:cubicBezTo>
                      <a:pt x="67361" y="42341"/>
                      <a:pt x="29794" y="69544"/>
                      <a:pt x="0" y="103225"/>
                    </a:cubicBezTo>
                    <a:cubicBezTo>
                      <a:pt x="36271" y="76021"/>
                      <a:pt x="75133" y="55295"/>
                      <a:pt x="116586" y="42341"/>
                    </a:cubicBezTo>
                    <a:cubicBezTo>
                      <a:pt x="158039" y="29387"/>
                      <a:pt x="200787" y="21614"/>
                      <a:pt x="243535" y="25501"/>
                    </a:cubicBezTo>
                    <a:cubicBezTo>
                      <a:pt x="264262" y="26796"/>
                      <a:pt x="286283" y="30682"/>
                      <a:pt x="307010" y="35864"/>
                    </a:cubicBezTo>
                    <a:cubicBezTo>
                      <a:pt x="327736" y="41045"/>
                      <a:pt x="348463" y="48818"/>
                      <a:pt x="367894" y="57886"/>
                    </a:cubicBezTo>
                    <a:cubicBezTo>
                      <a:pt x="408051" y="76021"/>
                      <a:pt x="444322" y="100634"/>
                      <a:pt x="481889" y="126542"/>
                    </a:cubicBezTo>
                    <a:cubicBezTo>
                      <a:pt x="453390" y="92861"/>
                      <a:pt x="418414" y="63067"/>
                      <a:pt x="378257" y="41045"/>
                    </a:cubicBezTo>
                    <a:close/>
                  </a:path>
                </a:pathLst>
              </a:custGeom>
              <a:solidFill>
                <a:srgbClr val="000000"/>
              </a:solidFill>
              <a:ln w="12944"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70" name="任意多边形: 形状 96"/>
              <p:cNvSpPr/>
              <p:nvPr/>
            </p:nvSpPr>
            <p:spPr>
              <a:xfrm>
                <a:off x="7827950" y="4081882"/>
                <a:ext cx="142983" cy="145085"/>
              </a:xfrm>
              <a:custGeom>
                <a:avLst/>
                <a:gdLst>
                  <a:gd name="connsiteX0" fmla="*/ 101041 w 142983"/>
                  <a:gd name="connsiteY0" fmla="*/ 42748 h 145085"/>
                  <a:gd name="connsiteX1" fmla="*/ 54407 w 142983"/>
                  <a:gd name="connsiteY1" fmla="*/ 11659 h 145085"/>
                  <a:gd name="connsiteX2" fmla="*/ 0 w 142983"/>
                  <a:gd name="connsiteY2" fmla="*/ 0 h 145085"/>
                  <a:gd name="connsiteX3" fmla="*/ 38862 w 142983"/>
                  <a:gd name="connsiteY3" fmla="*/ 36271 h 145085"/>
                  <a:gd name="connsiteX4" fmla="*/ 75133 w 142983"/>
                  <a:gd name="connsiteY4" fmla="*/ 69952 h 145085"/>
                  <a:gd name="connsiteX5" fmla="*/ 108814 w 142983"/>
                  <a:gd name="connsiteY5" fmla="*/ 104928 h 145085"/>
                  <a:gd name="connsiteX6" fmla="*/ 141199 w 142983"/>
                  <a:gd name="connsiteY6" fmla="*/ 145085 h 145085"/>
                  <a:gd name="connsiteX7" fmla="*/ 134722 w 142983"/>
                  <a:gd name="connsiteY7" fmla="*/ 89383 h 145085"/>
                  <a:gd name="connsiteX8" fmla="*/ 101041 w 142983"/>
                  <a:gd name="connsiteY8" fmla="*/ 42748 h 145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2983" h="145085">
                    <a:moveTo>
                      <a:pt x="101041" y="42748"/>
                    </a:moveTo>
                    <a:cubicBezTo>
                      <a:pt x="86792" y="29794"/>
                      <a:pt x="71247" y="19431"/>
                      <a:pt x="54407" y="11659"/>
                    </a:cubicBezTo>
                    <a:cubicBezTo>
                      <a:pt x="37567" y="3886"/>
                      <a:pt x="19431" y="0"/>
                      <a:pt x="0" y="0"/>
                    </a:cubicBezTo>
                    <a:cubicBezTo>
                      <a:pt x="12954" y="14249"/>
                      <a:pt x="25908" y="24613"/>
                      <a:pt x="38862" y="36271"/>
                    </a:cubicBezTo>
                    <a:cubicBezTo>
                      <a:pt x="51816" y="47930"/>
                      <a:pt x="63475" y="58293"/>
                      <a:pt x="75133" y="69952"/>
                    </a:cubicBezTo>
                    <a:cubicBezTo>
                      <a:pt x="86792" y="81610"/>
                      <a:pt x="97155" y="91974"/>
                      <a:pt x="108814" y="104928"/>
                    </a:cubicBezTo>
                    <a:cubicBezTo>
                      <a:pt x="119177" y="116586"/>
                      <a:pt x="129540" y="130836"/>
                      <a:pt x="141199" y="145085"/>
                    </a:cubicBezTo>
                    <a:cubicBezTo>
                      <a:pt x="145085" y="126949"/>
                      <a:pt x="142494" y="106223"/>
                      <a:pt x="134722" y="89383"/>
                    </a:cubicBezTo>
                    <a:cubicBezTo>
                      <a:pt x="125654" y="72543"/>
                      <a:pt x="113995" y="55702"/>
                      <a:pt x="101041" y="42748"/>
                    </a:cubicBezTo>
                    <a:close/>
                  </a:path>
                </a:pathLst>
              </a:custGeom>
              <a:solidFill>
                <a:srgbClr val="000000"/>
              </a:solidFill>
              <a:ln w="12944"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71" name="任意多边形: 形状 97"/>
              <p:cNvSpPr/>
              <p:nvPr/>
            </p:nvSpPr>
            <p:spPr>
              <a:xfrm>
                <a:off x="4593335" y="2541650"/>
                <a:ext cx="323850" cy="119414"/>
              </a:xfrm>
              <a:custGeom>
                <a:avLst/>
                <a:gdLst>
                  <a:gd name="connsiteX0" fmla="*/ 250012 w 323850"/>
                  <a:gd name="connsiteY0" fmla="*/ 45339 h 119414"/>
                  <a:gd name="connsiteX1" fmla="*/ 230581 w 323850"/>
                  <a:gd name="connsiteY1" fmla="*/ 55702 h 119414"/>
                  <a:gd name="connsiteX2" fmla="*/ 211150 w 323850"/>
                  <a:gd name="connsiteY2" fmla="*/ 64770 h 119414"/>
                  <a:gd name="connsiteX3" fmla="*/ 191719 w 323850"/>
                  <a:gd name="connsiteY3" fmla="*/ 72542 h 119414"/>
                  <a:gd name="connsiteX4" fmla="*/ 170993 w 323850"/>
                  <a:gd name="connsiteY4" fmla="*/ 80315 h 119414"/>
                  <a:gd name="connsiteX5" fmla="*/ 150266 w 323850"/>
                  <a:gd name="connsiteY5" fmla="*/ 86792 h 119414"/>
                  <a:gd name="connsiteX6" fmla="*/ 129540 w 323850"/>
                  <a:gd name="connsiteY6" fmla="*/ 91973 h 119414"/>
                  <a:gd name="connsiteX7" fmla="*/ 86792 w 323850"/>
                  <a:gd name="connsiteY7" fmla="*/ 99746 h 119414"/>
                  <a:gd name="connsiteX8" fmla="*/ 0 w 323850"/>
                  <a:gd name="connsiteY8" fmla="*/ 104928 h 119414"/>
                  <a:gd name="connsiteX9" fmla="*/ 88087 w 323850"/>
                  <a:gd name="connsiteY9" fmla="*/ 119177 h 119414"/>
                  <a:gd name="connsiteX10" fmla="*/ 177470 w 323850"/>
                  <a:gd name="connsiteY10" fmla="*/ 103632 h 119414"/>
                  <a:gd name="connsiteX11" fmla="*/ 259080 w 323850"/>
                  <a:gd name="connsiteY11" fmla="*/ 62179 h 119414"/>
                  <a:gd name="connsiteX12" fmla="*/ 294056 w 323850"/>
                  <a:gd name="connsiteY12" fmla="*/ 33680 h 119414"/>
                  <a:gd name="connsiteX13" fmla="*/ 323850 w 323850"/>
                  <a:gd name="connsiteY13" fmla="*/ 0 h 119414"/>
                  <a:gd name="connsiteX14" fmla="*/ 286284 w 323850"/>
                  <a:gd name="connsiteY14" fmla="*/ 23317 h 119414"/>
                  <a:gd name="connsiteX15" fmla="*/ 250012 w 323850"/>
                  <a:gd name="connsiteY15" fmla="*/ 45339 h 119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23850" h="119414">
                    <a:moveTo>
                      <a:pt x="250012" y="45339"/>
                    </a:moveTo>
                    <a:lnTo>
                      <a:pt x="230581" y="55702"/>
                    </a:lnTo>
                    <a:lnTo>
                      <a:pt x="211150" y="64770"/>
                    </a:lnTo>
                    <a:cubicBezTo>
                      <a:pt x="204673" y="67361"/>
                      <a:pt x="198196" y="69952"/>
                      <a:pt x="191719" y="72542"/>
                    </a:cubicBezTo>
                    <a:cubicBezTo>
                      <a:pt x="185242" y="75133"/>
                      <a:pt x="178765" y="77724"/>
                      <a:pt x="170993" y="80315"/>
                    </a:cubicBezTo>
                    <a:lnTo>
                      <a:pt x="150266" y="86792"/>
                    </a:lnTo>
                    <a:cubicBezTo>
                      <a:pt x="143789" y="88087"/>
                      <a:pt x="136017" y="90678"/>
                      <a:pt x="129540" y="91973"/>
                    </a:cubicBezTo>
                    <a:cubicBezTo>
                      <a:pt x="115291" y="95860"/>
                      <a:pt x="101041" y="97155"/>
                      <a:pt x="86792" y="99746"/>
                    </a:cubicBezTo>
                    <a:cubicBezTo>
                      <a:pt x="58293" y="103632"/>
                      <a:pt x="29794" y="106223"/>
                      <a:pt x="0" y="104928"/>
                    </a:cubicBezTo>
                    <a:cubicBezTo>
                      <a:pt x="28499" y="116586"/>
                      <a:pt x="58293" y="120472"/>
                      <a:pt x="88087" y="119177"/>
                    </a:cubicBezTo>
                    <a:cubicBezTo>
                      <a:pt x="117881" y="119177"/>
                      <a:pt x="148971" y="113995"/>
                      <a:pt x="177470" y="103632"/>
                    </a:cubicBezTo>
                    <a:cubicBezTo>
                      <a:pt x="205969" y="93269"/>
                      <a:pt x="234467" y="80315"/>
                      <a:pt x="259080" y="62179"/>
                    </a:cubicBezTo>
                    <a:cubicBezTo>
                      <a:pt x="272034" y="54407"/>
                      <a:pt x="282397" y="44044"/>
                      <a:pt x="294056" y="33680"/>
                    </a:cubicBezTo>
                    <a:cubicBezTo>
                      <a:pt x="304419" y="23317"/>
                      <a:pt x="314782" y="11659"/>
                      <a:pt x="323850" y="0"/>
                    </a:cubicBezTo>
                    <a:cubicBezTo>
                      <a:pt x="310896" y="7772"/>
                      <a:pt x="299238" y="16840"/>
                      <a:pt x="286284" y="23317"/>
                    </a:cubicBezTo>
                    <a:cubicBezTo>
                      <a:pt x="274625" y="31090"/>
                      <a:pt x="262966" y="38862"/>
                      <a:pt x="250012" y="45339"/>
                    </a:cubicBezTo>
                    <a:close/>
                  </a:path>
                </a:pathLst>
              </a:custGeom>
              <a:solidFill>
                <a:srgbClr val="000000"/>
              </a:solidFill>
              <a:ln w="12944"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72" name="任意多边形: 形状 98"/>
              <p:cNvSpPr/>
              <p:nvPr/>
            </p:nvSpPr>
            <p:spPr>
              <a:xfrm>
                <a:off x="8252469" y="3221735"/>
                <a:ext cx="92345" cy="211150"/>
              </a:xfrm>
              <a:custGeom>
                <a:avLst/>
                <a:gdLst>
                  <a:gd name="connsiteX0" fmla="*/ 59961 w 92345"/>
                  <a:gd name="connsiteY0" fmla="*/ 177470 h 211150"/>
                  <a:gd name="connsiteX1" fmla="*/ 54779 w 92345"/>
                  <a:gd name="connsiteY1" fmla="*/ 172288 h 211150"/>
                  <a:gd name="connsiteX2" fmla="*/ 50893 w 92345"/>
                  <a:gd name="connsiteY2" fmla="*/ 165811 h 211150"/>
                  <a:gd name="connsiteX3" fmla="*/ 43120 w 92345"/>
                  <a:gd name="connsiteY3" fmla="*/ 154153 h 211150"/>
                  <a:gd name="connsiteX4" fmla="*/ 36643 w 92345"/>
                  <a:gd name="connsiteY4" fmla="*/ 141199 h 211150"/>
                  <a:gd name="connsiteX5" fmla="*/ 31462 w 92345"/>
                  <a:gd name="connsiteY5" fmla="*/ 128245 h 211150"/>
                  <a:gd name="connsiteX6" fmla="*/ 27576 w 92345"/>
                  <a:gd name="connsiteY6" fmla="*/ 115291 h 211150"/>
                  <a:gd name="connsiteX7" fmla="*/ 23689 w 92345"/>
                  <a:gd name="connsiteY7" fmla="*/ 59588 h 211150"/>
                  <a:gd name="connsiteX8" fmla="*/ 37939 w 92345"/>
                  <a:gd name="connsiteY8" fmla="*/ 0 h 211150"/>
                  <a:gd name="connsiteX9" fmla="*/ 5554 w 92345"/>
                  <a:gd name="connsiteY9" fmla="*/ 55702 h 211150"/>
                  <a:gd name="connsiteX10" fmla="*/ 4258 w 92345"/>
                  <a:gd name="connsiteY10" fmla="*/ 121768 h 211150"/>
                  <a:gd name="connsiteX11" fmla="*/ 9440 w 92345"/>
                  <a:gd name="connsiteY11" fmla="*/ 137313 h 211150"/>
                  <a:gd name="connsiteX12" fmla="*/ 17212 w 92345"/>
                  <a:gd name="connsiteY12" fmla="*/ 152857 h 211150"/>
                  <a:gd name="connsiteX13" fmla="*/ 26280 w 92345"/>
                  <a:gd name="connsiteY13" fmla="*/ 167107 h 211150"/>
                  <a:gd name="connsiteX14" fmla="*/ 37939 w 92345"/>
                  <a:gd name="connsiteY14" fmla="*/ 178765 h 211150"/>
                  <a:gd name="connsiteX15" fmla="*/ 63847 w 92345"/>
                  <a:gd name="connsiteY15" fmla="*/ 198196 h 211150"/>
                  <a:gd name="connsiteX16" fmla="*/ 92346 w 92345"/>
                  <a:gd name="connsiteY16" fmla="*/ 211150 h 211150"/>
                  <a:gd name="connsiteX17" fmla="*/ 71619 w 92345"/>
                  <a:gd name="connsiteY17" fmla="*/ 187833 h 211150"/>
                  <a:gd name="connsiteX18" fmla="*/ 59961 w 92345"/>
                  <a:gd name="connsiteY18" fmla="*/ 177470 h 211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2345" h="211150">
                    <a:moveTo>
                      <a:pt x="59961" y="177470"/>
                    </a:moveTo>
                    <a:cubicBezTo>
                      <a:pt x="58665" y="174879"/>
                      <a:pt x="57370" y="173584"/>
                      <a:pt x="54779" y="172288"/>
                    </a:cubicBezTo>
                    <a:cubicBezTo>
                      <a:pt x="53484" y="170993"/>
                      <a:pt x="52188" y="168402"/>
                      <a:pt x="50893" y="165811"/>
                    </a:cubicBezTo>
                    <a:cubicBezTo>
                      <a:pt x="48302" y="161925"/>
                      <a:pt x="45711" y="158039"/>
                      <a:pt x="43120" y="154153"/>
                    </a:cubicBezTo>
                    <a:cubicBezTo>
                      <a:pt x="40530" y="150267"/>
                      <a:pt x="39234" y="145085"/>
                      <a:pt x="36643" y="141199"/>
                    </a:cubicBezTo>
                    <a:cubicBezTo>
                      <a:pt x="34053" y="137313"/>
                      <a:pt x="32757" y="132131"/>
                      <a:pt x="31462" y="128245"/>
                    </a:cubicBezTo>
                    <a:cubicBezTo>
                      <a:pt x="30166" y="124358"/>
                      <a:pt x="27576" y="119177"/>
                      <a:pt x="27576" y="115291"/>
                    </a:cubicBezTo>
                    <a:cubicBezTo>
                      <a:pt x="22394" y="97155"/>
                      <a:pt x="21099" y="79019"/>
                      <a:pt x="23689" y="59588"/>
                    </a:cubicBezTo>
                    <a:cubicBezTo>
                      <a:pt x="26280" y="40157"/>
                      <a:pt x="30166" y="20726"/>
                      <a:pt x="37939" y="0"/>
                    </a:cubicBezTo>
                    <a:cubicBezTo>
                      <a:pt x="22394" y="14249"/>
                      <a:pt x="12031" y="33680"/>
                      <a:pt x="5554" y="55702"/>
                    </a:cubicBezTo>
                    <a:cubicBezTo>
                      <a:pt x="-923" y="76429"/>
                      <a:pt x="-2219" y="99746"/>
                      <a:pt x="4258" y="121768"/>
                    </a:cubicBezTo>
                    <a:cubicBezTo>
                      <a:pt x="5554" y="126949"/>
                      <a:pt x="8145" y="132131"/>
                      <a:pt x="9440" y="137313"/>
                    </a:cubicBezTo>
                    <a:cubicBezTo>
                      <a:pt x="12031" y="142494"/>
                      <a:pt x="13326" y="147676"/>
                      <a:pt x="17212" y="152857"/>
                    </a:cubicBezTo>
                    <a:cubicBezTo>
                      <a:pt x="19803" y="158039"/>
                      <a:pt x="23689" y="161925"/>
                      <a:pt x="26280" y="167107"/>
                    </a:cubicBezTo>
                    <a:cubicBezTo>
                      <a:pt x="30166" y="170993"/>
                      <a:pt x="34053" y="174879"/>
                      <a:pt x="37939" y="178765"/>
                    </a:cubicBezTo>
                    <a:cubicBezTo>
                      <a:pt x="45711" y="186538"/>
                      <a:pt x="54779" y="193015"/>
                      <a:pt x="63847" y="198196"/>
                    </a:cubicBezTo>
                    <a:cubicBezTo>
                      <a:pt x="72915" y="203378"/>
                      <a:pt x="83278" y="207264"/>
                      <a:pt x="92346" y="211150"/>
                    </a:cubicBezTo>
                    <a:cubicBezTo>
                      <a:pt x="85869" y="203378"/>
                      <a:pt x="78096" y="195606"/>
                      <a:pt x="71619" y="187833"/>
                    </a:cubicBezTo>
                    <a:lnTo>
                      <a:pt x="59961" y="177470"/>
                    </a:lnTo>
                    <a:close/>
                  </a:path>
                </a:pathLst>
              </a:custGeom>
              <a:solidFill>
                <a:srgbClr val="000000"/>
              </a:solidFill>
              <a:ln w="12944"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73" name="任意多边形: 形状 99"/>
              <p:cNvSpPr/>
              <p:nvPr/>
            </p:nvSpPr>
            <p:spPr>
              <a:xfrm>
                <a:off x="4094606" y="4057989"/>
                <a:ext cx="516864" cy="170273"/>
              </a:xfrm>
              <a:custGeom>
                <a:avLst/>
                <a:gdLst>
                  <a:gd name="connsiteX0" fmla="*/ 445618 w 516864"/>
                  <a:gd name="connsiteY0" fmla="*/ 3167 h 170273"/>
                  <a:gd name="connsiteX1" fmla="*/ 410642 w 516864"/>
                  <a:gd name="connsiteY1" fmla="*/ 576 h 170273"/>
                  <a:gd name="connsiteX2" fmla="*/ 375666 w 516864"/>
                  <a:gd name="connsiteY2" fmla="*/ 576 h 170273"/>
                  <a:gd name="connsiteX3" fmla="*/ 305715 w 516864"/>
                  <a:gd name="connsiteY3" fmla="*/ 7053 h 170273"/>
                  <a:gd name="connsiteX4" fmla="*/ 270739 w 516864"/>
                  <a:gd name="connsiteY4" fmla="*/ 13530 h 170273"/>
                  <a:gd name="connsiteX5" fmla="*/ 253898 w 516864"/>
                  <a:gd name="connsiteY5" fmla="*/ 17416 h 170273"/>
                  <a:gd name="connsiteX6" fmla="*/ 237058 w 516864"/>
                  <a:gd name="connsiteY6" fmla="*/ 22598 h 170273"/>
                  <a:gd name="connsiteX7" fmla="*/ 203378 w 516864"/>
                  <a:gd name="connsiteY7" fmla="*/ 34256 h 170273"/>
                  <a:gd name="connsiteX8" fmla="*/ 170993 w 516864"/>
                  <a:gd name="connsiteY8" fmla="*/ 47210 h 170273"/>
                  <a:gd name="connsiteX9" fmla="*/ 138608 w 516864"/>
                  <a:gd name="connsiteY9" fmla="*/ 62755 h 170273"/>
                  <a:gd name="connsiteX10" fmla="*/ 107518 w 516864"/>
                  <a:gd name="connsiteY10" fmla="*/ 80891 h 170273"/>
                  <a:gd name="connsiteX11" fmla="*/ 0 w 516864"/>
                  <a:gd name="connsiteY11" fmla="*/ 170273 h 170273"/>
                  <a:gd name="connsiteX12" fmla="*/ 117881 w 516864"/>
                  <a:gd name="connsiteY12" fmla="*/ 97731 h 170273"/>
                  <a:gd name="connsiteX13" fmla="*/ 244831 w 516864"/>
                  <a:gd name="connsiteY13" fmla="*/ 47210 h 170273"/>
                  <a:gd name="connsiteX14" fmla="*/ 378257 w 516864"/>
                  <a:gd name="connsiteY14" fmla="*/ 20007 h 170273"/>
                  <a:gd name="connsiteX15" fmla="*/ 446913 w 516864"/>
                  <a:gd name="connsiteY15" fmla="*/ 16121 h 170273"/>
                  <a:gd name="connsiteX16" fmla="*/ 481889 w 516864"/>
                  <a:gd name="connsiteY16" fmla="*/ 16121 h 170273"/>
                  <a:gd name="connsiteX17" fmla="*/ 516865 w 516864"/>
                  <a:gd name="connsiteY17" fmla="*/ 16121 h 170273"/>
                  <a:gd name="connsiteX18" fmla="*/ 483184 w 516864"/>
                  <a:gd name="connsiteY18" fmla="*/ 8348 h 170273"/>
                  <a:gd name="connsiteX19" fmla="*/ 445618 w 516864"/>
                  <a:gd name="connsiteY19" fmla="*/ 3167 h 170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16864" h="170273">
                    <a:moveTo>
                      <a:pt x="445618" y="3167"/>
                    </a:moveTo>
                    <a:lnTo>
                      <a:pt x="410642" y="576"/>
                    </a:lnTo>
                    <a:cubicBezTo>
                      <a:pt x="398983" y="-720"/>
                      <a:pt x="387325" y="576"/>
                      <a:pt x="375666" y="576"/>
                    </a:cubicBezTo>
                    <a:cubicBezTo>
                      <a:pt x="352349" y="576"/>
                      <a:pt x="329032" y="4462"/>
                      <a:pt x="305715" y="7053"/>
                    </a:cubicBezTo>
                    <a:cubicBezTo>
                      <a:pt x="294056" y="8348"/>
                      <a:pt x="282397" y="12234"/>
                      <a:pt x="270739" y="13530"/>
                    </a:cubicBezTo>
                    <a:lnTo>
                      <a:pt x="253898" y="17416"/>
                    </a:lnTo>
                    <a:cubicBezTo>
                      <a:pt x="248717" y="18711"/>
                      <a:pt x="242240" y="21302"/>
                      <a:pt x="237058" y="22598"/>
                    </a:cubicBezTo>
                    <a:cubicBezTo>
                      <a:pt x="225400" y="26484"/>
                      <a:pt x="213741" y="29075"/>
                      <a:pt x="203378" y="34256"/>
                    </a:cubicBezTo>
                    <a:lnTo>
                      <a:pt x="170993" y="47210"/>
                    </a:lnTo>
                    <a:lnTo>
                      <a:pt x="138608" y="62755"/>
                    </a:lnTo>
                    <a:cubicBezTo>
                      <a:pt x="128245" y="67937"/>
                      <a:pt x="117881" y="74414"/>
                      <a:pt x="107518" y="80891"/>
                    </a:cubicBezTo>
                    <a:cubicBezTo>
                      <a:pt x="67361" y="105503"/>
                      <a:pt x="29794" y="135297"/>
                      <a:pt x="0" y="170273"/>
                    </a:cubicBezTo>
                    <a:cubicBezTo>
                      <a:pt x="37567" y="141774"/>
                      <a:pt x="76429" y="118457"/>
                      <a:pt x="117881" y="97731"/>
                    </a:cubicBezTo>
                    <a:cubicBezTo>
                      <a:pt x="159334" y="77004"/>
                      <a:pt x="200787" y="60164"/>
                      <a:pt x="244831" y="47210"/>
                    </a:cubicBezTo>
                    <a:cubicBezTo>
                      <a:pt x="288874" y="34256"/>
                      <a:pt x="332918" y="25188"/>
                      <a:pt x="378257" y="20007"/>
                    </a:cubicBezTo>
                    <a:cubicBezTo>
                      <a:pt x="401574" y="17416"/>
                      <a:pt x="423596" y="16121"/>
                      <a:pt x="446913" y="16121"/>
                    </a:cubicBezTo>
                    <a:cubicBezTo>
                      <a:pt x="458572" y="14825"/>
                      <a:pt x="470230" y="16121"/>
                      <a:pt x="481889" y="16121"/>
                    </a:cubicBezTo>
                    <a:cubicBezTo>
                      <a:pt x="493548" y="16121"/>
                      <a:pt x="505206" y="16121"/>
                      <a:pt x="516865" y="16121"/>
                    </a:cubicBezTo>
                    <a:cubicBezTo>
                      <a:pt x="505206" y="13530"/>
                      <a:pt x="493548" y="10939"/>
                      <a:pt x="483184" y="8348"/>
                    </a:cubicBezTo>
                    <a:cubicBezTo>
                      <a:pt x="468935" y="7053"/>
                      <a:pt x="457276" y="4462"/>
                      <a:pt x="445618" y="3167"/>
                    </a:cubicBezTo>
                    <a:close/>
                  </a:path>
                </a:pathLst>
              </a:custGeom>
              <a:solidFill>
                <a:srgbClr val="000000"/>
              </a:solidFill>
              <a:ln w="12944"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74" name="任意多边形: 形状 100"/>
              <p:cNvSpPr/>
              <p:nvPr/>
            </p:nvSpPr>
            <p:spPr>
              <a:xfrm>
                <a:off x="3860138" y="3259302"/>
                <a:ext cx="127485" cy="408051"/>
              </a:xfrm>
              <a:custGeom>
                <a:avLst/>
                <a:gdLst>
                  <a:gd name="connsiteX0" fmla="*/ 124358 w 127485"/>
                  <a:gd name="connsiteY0" fmla="*/ 204673 h 408051"/>
                  <a:gd name="connsiteX1" fmla="*/ 121768 w 127485"/>
                  <a:gd name="connsiteY1" fmla="*/ 189129 h 408051"/>
                  <a:gd name="connsiteX2" fmla="*/ 79019 w 127485"/>
                  <a:gd name="connsiteY2" fmla="*/ 81610 h 408051"/>
                  <a:gd name="connsiteX3" fmla="*/ 0 w 127485"/>
                  <a:gd name="connsiteY3" fmla="*/ 0 h 408051"/>
                  <a:gd name="connsiteX4" fmla="*/ 62179 w 127485"/>
                  <a:gd name="connsiteY4" fmla="*/ 91973 h 408051"/>
                  <a:gd name="connsiteX5" fmla="*/ 97155 w 127485"/>
                  <a:gd name="connsiteY5" fmla="*/ 194310 h 408051"/>
                  <a:gd name="connsiteX6" fmla="*/ 98450 w 127485"/>
                  <a:gd name="connsiteY6" fmla="*/ 301828 h 408051"/>
                  <a:gd name="connsiteX7" fmla="*/ 86792 w 127485"/>
                  <a:gd name="connsiteY7" fmla="*/ 354940 h 408051"/>
                  <a:gd name="connsiteX8" fmla="*/ 85496 w 127485"/>
                  <a:gd name="connsiteY8" fmla="*/ 361417 h 408051"/>
                  <a:gd name="connsiteX9" fmla="*/ 82906 w 127485"/>
                  <a:gd name="connsiteY9" fmla="*/ 367894 h 408051"/>
                  <a:gd name="connsiteX10" fmla="*/ 77724 w 127485"/>
                  <a:gd name="connsiteY10" fmla="*/ 380848 h 408051"/>
                  <a:gd name="connsiteX11" fmla="*/ 68656 w 127485"/>
                  <a:gd name="connsiteY11" fmla="*/ 408051 h 408051"/>
                  <a:gd name="connsiteX12" fmla="*/ 84201 w 127485"/>
                  <a:gd name="connsiteY12" fmla="*/ 384734 h 408051"/>
                  <a:gd name="connsiteX13" fmla="*/ 91973 w 127485"/>
                  <a:gd name="connsiteY13" fmla="*/ 373075 h 408051"/>
                  <a:gd name="connsiteX14" fmla="*/ 95860 w 127485"/>
                  <a:gd name="connsiteY14" fmla="*/ 366598 h 408051"/>
                  <a:gd name="connsiteX15" fmla="*/ 98450 w 127485"/>
                  <a:gd name="connsiteY15" fmla="*/ 360121 h 408051"/>
                  <a:gd name="connsiteX16" fmla="*/ 117881 w 127485"/>
                  <a:gd name="connsiteY16" fmla="*/ 305715 h 408051"/>
                  <a:gd name="connsiteX17" fmla="*/ 124358 w 127485"/>
                  <a:gd name="connsiteY17" fmla="*/ 277216 h 408051"/>
                  <a:gd name="connsiteX18" fmla="*/ 126949 w 127485"/>
                  <a:gd name="connsiteY18" fmla="*/ 248717 h 408051"/>
                  <a:gd name="connsiteX19" fmla="*/ 125654 w 127485"/>
                  <a:gd name="connsiteY19" fmla="*/ 218923 h 408051"/>
                  <a:gd name="connsiteX20" fmla="*/ 124358 w 127485"/>
                  <a:gd name="connsiteY20" fmla="*/ 204673 h 408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27485" h="408051">
                    <a:moveTo>
                      <a:pt x="124358" y="204673"/>
                    </a:moveTo>
                    <a:lnTo>
                      <a:pt x="121768" y="189129"/>
                    </a:lnTo>
                    <a:cubicBezTo>
                      <a:pt x="115291" y="150267"/>
                      <a:pt x="99746" y="113995"/>
                      <a:pt x="79019" y="81610"/>
                    </a:cubicBezTo>
                    <a:cubicBezTo>
                      <a:pt x="58293" y="49225"/>
                      <a:pt x="31090" y="20726"/>
                      <a:pt x="0" y="0"/>
                    </a:cubicBezTo>
                    <a:cubicBezTo>
                      <a:pt x="24613" y="28499"/>
                      <a:pt x="45339" y="59588"/>
                      <a:pt x="62179" y="91973"/>
                    </a:cubicBezTo>
                    <a:cubicBezTo>
                      <a:pt x="79019" y="124358"/>
                      <a:pt x="90678" y="158039"/>
                      <a:pt x="97155" y="194310"/>
                    </a:cubicBezTo>
                    <a:cubicBezTo>
                      <a:pt x="103632" y="229286"/>
                      <a:pt x="104927" y="265557"/>
                      <a:pt x="98450" y="301828"/>
                    </a:cubicBezTo>
                    <a:cubicBezTo>
                      <a:pt x="97155" y="319964"/>
                      <a:pt x="90678" y="336804"/>
                      <a:pt x="86792" y="354940"/>
                    </a:cubicBezTo>
                    <a:lnTo>
                      <a:pt x="85496" y="361417"/>
                    </a:lnTo>
                    <a:lnTo>
                      <a:pt x="82906" y="367894"/>
                    </a:lnTo>
                    <a:lnTo>
                      <a:pt x="77724" y="380848"/>
                    </a:lnTo>
                    <a:cubicBezTo>
                      <a:pt x="75133" y="389916"/>
                      <a:pt x="71247" y="398984"/>
                      <a:pt x="68656" y="408051"/>
                    </a:cubicBezTo>
                    <a:cubicBezTo>
                      <a:pt x="73838" y="400279"/>
                      <a:pt x="79019" y="392507"/>
                      <a:pt x="84201" y="384734"/>
                    </a:cubicBezTo>
                    <a:lnTo>
                      <a:pt x="91973" y="373075"/>
                    </a:lnTo>
                    <a:lnTo>
                      <a:pt x="95860" y="366598"/>
                    </a:lnTo>
                    <a:lnTo>
                      <a:pt x="98450" y="360121"/>
                    </a:lnTo>
                    <a:cubicBezTo>
                      <a:pt x="106223" y="341986"/>
                      <a:pt x="113995" y="325146"/>
                      <a:pt x="117881" y="305715"/>
                    </a:cubicBezTo>
                    <a:cubicBezTo>
                      <a:pt x="120472" y="296647"/>
                      <a:pt x="123063" y="287579"/>
                      <a:pt x="124358" y="277216"/>
                    </a:cubicBezTo>
                    <a:lnTo>
                      <a:pt x="126949" y="248717"/>
                    </a:lnTo>
                    <a:cubicBezTo>
                      <a:pt x="128245" y="239649"/>
                      <a:pt x="126949" y="229286"/>
                      <a:pt x="125654" y="218923"/>
                    </a:cubicBezTo>
                    <a:cubicBezTo>
                      <a:pt x="125654" y="213741"/>
                      <a:pt x="125654" y="208560"/>
                      <a:pt x="124358" y="204673"/>
                    </a:cubicBezTo>
                    <a:close/>
                  </a:path>
                </a:pathLst>
              </a:custGeom>
              <a:solidFill>
                <a:srgbClr val="000000"/>
              </a:solidFill>
              <a:ln w="12944"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75" name="任意多边形: 形状 101"/>
              <p:cNvSpPr/>
              <p:nvPr/>
            </p:nvSpPr>
            <p:spPr>
              <a:xfrm>
                <a:off x="6101181" y="2408223"/>
                <a:ext cx="344576" cy="66065"/>
              </a:xfrm>
              <a:custGeom>
                <a:avLst/>
                <a:gdLst>
                  <a:gd name="connsiteX0" fmla="*/ 278511 w 344576"/>
                  <a:gd name="connsiteY0" fmla="*/ 31090 h 66065"/>
                  <a:gd name="connsiteX1" fmla="*/ 256489 w 344576"/>
                  <a:gd name="connsiteY1" fmla="*/ 34976 h 66065"/>
                  <a:gd name="connsiteX2" fmla="*/ 234468 w 344576"/>
                  <a:gd name="connsiteY2" fmla="*/ 37567 h 66065"/>
                  <a:gd name="connsiteX3" fmla="*/ 212446 w 344576"/>
                  <a:gd name="connsiteY3" fmla="*/ 40157 h 66065"/>
                  <a:gd name="connsiteX4" fmla="*/ 168402 w 344576"/>
                  <a:gd name="connsiteY4" fmla="*/ 41453 h 66065"/>
                  <a:gd name="connsiteX5" fmla="*/ 82906 w 344576"/>
                  <a:gd name="connsiteY5" fmla="*/ 31090 h 66065"/>
                  <a:gd name="connsiteX6" fmla="*/ 0 w 344576"/>
                  <a:gd name="connsiteY6" fmla="*/ 0 h 66065"/>
                  <a:gd name="connsiteX7" fmla="*/ 77724 w 344576"/>
                  <a:gd name="connsiteY7" fmla="*/ 49225 h 66065"/>
                  <a:gd name="connsiteX8" fmla="*/ 169698 w 344576"/>
                  <a:gd name="connsiteY8" fmla="*/ 66065 h 66065"/>
                  <a:gd name="connsiteX9" fmla="*/ 261671 w 344576"/>
                  <a:gd name="connsiteY9" fmla="*/ 53111 h 66065"/>
                  <a:gd name="connsiteX10" fmla="*/ 304419 w 344576"/>
                  <a:gd name="connsiteY10" fmla="*/ 37567 h 66065"/>
                  <a:gd name="connsiteX11" fmla="*/ 344577 w 344576"/>
                  <a:gd name="connsiteY11" fmla="*/ 15545 h 66065"/>
                  <a:gd name="connsiteX12" fmla="*/ 300533 w 344576"/>
                  <a:gd name="connsiteY12" fmla="*/ 25908 h 66065"/>
                  <a:gd name="connsiteX13" fmla="*/ 278511 w 344576"/>
                  <a:gd name="connsiteY13" fmla="*/ 31090 h 66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44576" h="66065">
                    <a:moveTo>
                      <a:pt x="278511" y="31090"/>
                    </a:moveTo>
                    <a:cubicBezTo>
                      <a:pt x="270739" y="32385"/>
                      <a:pt x="264262" y="34976"/>
                      <a:pt x="256489" y="34976"/>
                    </a:cubicBezTo>
                    <a:cubicBezTo>
                      <a:pt x="248717" y="36271"/>
                      <a:pt x="242240" y="36271"/>
                      <a:pt x="234468" y="37567"/>
                    </a:cubicBezTo>
                    <a:cubicBezTo>
                      <a:pt x="226695" y="38862"/>
                      <a:pt x="220218" y="38862"/>
                      <a:pt x="212446" y="40157"/>
                    </a:cubicBezTo>
                    <a:cubicBezTo>
                      <a:pt x="198196" y="41453"/>
                      <a:pt x="183947" y="41453"/>
                      <a:pt x="168402" y="41453"/>
                    </a:cubicBezTo>
                    <a:cubicBezTo>
                      <a:pt x="139903" y="41453"/>
                      <a:pt x="110109" y="37567"/>
                      <a:pt x="82906" y="31090"/>
                    </a:cubicBezTo>
                    <a:cubicBezTo>
                      <a:pt x="54407" y="24613"/>
                      <a:pt x="27203" y="14249"/>
                      <a:pt x="0" y="0"/>
                    </a:cubicBezTo>
                    <a:cubicBezTo>
                      <a:pt x="20726" y="23317"/>
                      <a:pt x="47930" y="38862"/>
                      <a:pt x="77724" y="49225"/>
                    </a:cubicBezTo>
                    <a:cubicBezTo>
                      <a:pt x="106223" y="60884"/>
                      <a:pt x="138608" y="64770"/>
                      <a:pt x="169698" y="66065"/>
                    </a:cubicBezTo>
                    <a:cubicBezTo>
                      <a:pt x="200787" y="66065"/>
                      <a:pt x="231877" y="62179"/>
                      <a:pt x="261671" y="53111"/>
                    </a:cubicBezTo>
                    <a:cubicBezTo>
                      <a:pt x="277216" y="49225"/>
                      <a:pt x="290170" y="42748"/>
                      <a:pt x="304419" y="37567"/>
                    </a:cubicBezTo>
                    <a:cubicBezTo>
                      <a:pt x="318669" y="31090"/>
                      <a:pt x="331623" y="23317"/>
                      <a:pt x="344577" y="15545"/>
                    </a:cubicBezTo>
                    <a:cubicBezTo>
                      <a:pt x="329032" y="18136"/>
                      <a:pt x="314782" y="22022"/>
                      <a:pt x="300533" y="25908"/>
                    </a:cubicBezTo>
                    <a:lnTo>
                      <a:pt x="278511" y="31090"/>
                    </a:lnTo>
                    <a:close/>
                  </a:path>
                </a:pathLst>
              </a:custGeom>
              <a:solidFill>
                <a:srgbClr val="000000"/>
              </a:solidFill>
              <a:ln w="12944"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176" name="文本框 42"/>
            <p:cNvSpPr txBox="1"/>
            <p:nvPr/>
          </p:nvSpPr>
          <p:spPr>
            <a:xfrm>
              <a:off x="6543" y="4645"/>
              <a:ext cx="7441" cy="1317"/>
            </a:xfrm>
            <a:prstGeom prst="rect">
              <a:avLst/>
            </a:prstGeom>
            <a:noFill/>
          </p:spPr>
          <p:txBody>
            <a:bodyPr wrap="squar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30000"/>
                </a:lnSpc>
                <a:spcBef>
                  <a:spcPts val="0"/>
                </a:spcBef>
                <a:spcAft>
                  <a:spcPts val="0"/>
                </a:spcAft>
              </a:pPr>
              <a:r>
                <a:rPr lang="zh-CN" altLang="en-US" sz="3200" b="1" spc="200">
                  <a:solidFill>
                    <a:schemeClr val="tx1"/>
                  </a:solidFill>
                  <a:uFillTx/>
                  <a:latin typeface="微软雅黑" panose="020B0503020204020204" charset="-122"/>
                  <a:ea typeface="微软雅黑" panose="020B0503020204020204" charset="-122"/>
                </a:rPr>
                <a:t>电力系统应该怎么运行？</a:t>
              </a:r>
            </a:p>
          </p:txBody>
        </p:sp>
      </p:grpSp>
      <p:sp>
        <p:nvSpPr>
          <p:cNvPr id="177" name="文本框 43"/>
          <p:cNvSpPr txBox="1"/>
          <p:nvPr/>
        </p:nvSpPr>
        <p:spPr>
          <a:xfrm>
            <a:off x="1007745" y="2893695"/>
            <a:ext cx="4064000" cy="583565"/>
          </a:xfrm>
          <a:prstGeom prst="rect">
            <a:avLst/>
          </a:prstGeom>
          <a:noFill/>
        </p:spPr>
        <p:txBody>
          <a:bodyPr wrap="square" rtlCol="0">
            <a:spAutoFit/>
          </a:bodyPr>
          <a:lstStyle/>
          <a:p>
            <a:r>
              <a:rPr lang="en-US" altLang="zh-CN" sz="3200">
                <a:solidFill>
                  <a:srgbClr val="376FFF"/>
                </a:solidFill>
                <a:latin typeface="Arial Black" panose="020B0A04020102020204" charset="0"/>
                <a:ea typeface="Microsoft JhengHei" panose="020B0604030504040204" charset="-120"/>
                <a:cs typeface="Arial Black" panose="020B0A04020102020204" charset="0"/>
              </a:rPr>
              <a:t>STEP1</a:t>
            </a:r>
          </a:p>
        </p:txBody>
      </p:sp>
      <p:sp>
        <p:nvSpPr>
          <p:cNvPr id="178" name="文本框 44"/>
          <p:cNvSpPr txBox="1"/>
          <p:nvPr/>
        </p:nvSpPr>
        <p:spPr>
          <a:xfrm>
            <a:off x="3820160" y="2893695"/>
            <a:ext cx="4064000" cy="583565"/>
          </a:xfrm>
          <a:prstGeom prst="rect">
            <a:avLst/>
          </a:prstGeom>
          <a:noFill/>
        </p:spPr>
        <p:txBody>
          <a:bodyPr wrap="square" rtlCol="0">
            <a:spAutoFit/>
          </a:bodyPr>
          <a:lstStyle/>
          <a:p>
            <a:r>
              <a:rPr lang="en-US" altLang="zh-CN" sz="3200">
                <a:solidFill>
                  <a:srgbClr val="17D594"/>
                </a:solidFill>
                <a:latin typeface="Arial Black" panose="020B0A04020102020204" charset="0"/>
                <a:ea typeface="Microsoft JhengHei" panose="020B0604030504040204" charset="-120"/>
                <a:cs typeface="Arial Black" panose="020B0A04020102020204" charset="0"/>
              </a:rPr>
              <a:t>STEP2</a:t>
            </a:r>
          </a:p>
        </p:txBody>
      </p:sp>
      <p:sp>
        <p:nvSpPr>
          <p:cNvPr id="179" name="文本框 45"/>
          <p:cNvSpPr txBox="1"/>
          <p:nvPr/>
        </p:nvSpPr>
        <p:spPr>
          <a:xfrm>
            <a:off x="6669405" y="2893695"/>
            <a:ext cx="4064000" cy="583565"/>
          </a:xfrm>
          <a:prstGeom prst="rect">
            <a:avLst/>
          </a:prstGeom>
          <a:noFill/>
        </p:spPr>
        <p:txBody>
          <a:bodyPr wrap="square" rtlCol="0">
            <a:spAutoFit/>
          </a:bodyPr>
          <a:lstStyle/>
          <a:p>
            <a:r>
              <a:rPr lang="en-US" altLang="zh-CN" sz="3200">
                <a:solidFill>
                  <a:srgbClr val="FFC000"/>
                </a:solidFill>
                <a:latin typeface="Arial Black" panose="020B0A04020102020204" charset="0"/>
                <a:ea typeface="Microsoft JhengHei" panose="020B0604030504040204" charset="-120"/>
                <a:cs typeface="Arial Black" panose="020B0A04020102020204" charset="0"/>
              </a:rPr>
              <a:t>STEP3</a:t>
            </a:r>
          </a:p>
        </p:txBody>
      </p:sp>
      <p:sp>
        <p:nvSpPr>
          <p:cNvPr id="180" name="文本框 46"/>
          <p:cNvSpPr txBox="1"/>
          <p:nvPr/>
        </p:nvSpPr>
        <p:spPr>
          <a:xfrm>
            <a:off x="9464040" y="2893695"/>
            <a:ext cx="4064000" cy="583565"/>
          </a:xfrm>
          <a:prstGeom prst="rect">
            <a:avLst/>
          </a:prstGeom>
          <a:noFill/>
        </p:spPr>
        <p:txBody>
          <a:bodyPr wrap="square" rtlCol="0">
            <a:spAutoFit/>
          </a:bodyPr>
          <a:lstStyle/>
          <a:p>
            <a:r>
              <a:rPr lang="en-US" altLang="zh-CN" sz="3200">
                <a:solidFill>
                  <a:srgbClr val="FF7429"/>
                </a:solidFill>
                <a:latin typeface="Arial Black" panose="020B0A04020102020204" charset="0"/>
                <a:ea typeface="Microsoft JhengHei" panose="020B0604030504040204" charset="-120"/>
                <a:cs typeface="Arial Black" panose="020B0A04020102020204" charset="0"/>
              </a:rPr>
              <a:t>STEP4</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2" name="图片 168"/>
          <p:cNvPicPr>
            <a:picLocks noChangeAspect="1"/>
          </p:cNvPicPr>
          <p:nvPr/>
        </p:nvPicPr>
        <p:blipFill rotWithShape="1">
          <a:blip r:embed="rId3" cstate="screen"/>
          <a:srcRect r="-28"/>
          <a:stretch>
            <a:fillRect/>
          </a:stretch>
        </p:blipFill>
        <p:spPr>
          <a:xfrm flipH="1">
            <a:off x="5599367" y="-1"/>
            <a:ext cx="3326355" cy="995307"/>
          </a:xfrm>
          <a:prstGeom prst="rect">
            <a:avLst/>
          </a:prstGeom>
        </p:spPr>
      </p:pic>
      <p:pic>
        <p:nvPicPr>
          <p:cNvPr id="183" name="图片 14"/>
          <p:cNvPicPr>
            <a:picLocks noChangeAspect="1"/>
          </p:cNvPicPr>
          <p:nvPr/>
        </p:nvPicPr>
        <p:blipFill rotWithShape="1">
          <a:blip r:embed="rId4" cstate="screen"/>
          <a:srcRect/>
          <a:stretch>
            <a:fillRect/>
          </a:stretch>
        </p:blipFill>
        <p:spPr>
          <a:xfrm>
            <a:off x="8891533" y="0"/>
            <a:ext cx="3326355" cy="973859"/>
          </a:xfrm>
          <a:prstGeom prst="rect">
            <a:avLst/>
          </a:prstGeom>
        </p:spPr>
      </p:pic>
      <p:sp>
        <p:nvSpPr>
          <p:cNvPr id="184" name="矩形 77"/>
          <p:cNvSpPr/>
          <p:nvPr/>
        </p:nvSpPr>
        <p:spPr>
          <a:xfrm>
            <a:off x="600" y="0"/>
            <a:ext cx="12217288" cy="995306"/>
          </a:xfrm>
          <a:prstGeom prst="rect">
            <a:avLst/>
          </a:prstGeom>
          <a:gradFill flip="none" rotWithShape="1">
            <a:gsLst>
              <a:gs pos="54501">
                <a:srgbClr val="580C6E"/>
              </a:gs>
              <a:gs pos="73000">
                <a:srgbClr val="61106A">
                  <a:alpha val="90000"/>
                </a:srgbClr>
              </a:gs>
              <a:gs pos="84000">
                <a:srgbClr val="952064">
                  <a:alpha val="46000"/>
                </a:srgbClr>
              </a:gs>
              <a:gs pos="34845">
                <a:srgbClr val="580C6E"/>
              </a:gs>
              <a:gs pos="0">
                <a:srgbClr val="580C6E">
                  <a:lumMod val="100000"/>
                </a:srgbClr>
              </a:gs>
              <a:gs pos="100000">
                <a:srgbClr val="AC2761"/>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pic>
        <p:nvPicPr>
          <p:cNvPr id="185" name="图片 169"/>
          <p:cNvPicPr>
            <a:picLocks noChangeAspect="1"/>
          </p:cNvPicPr>
          <p:nvPr/>
        </p:nvPicPr>
        <p:blipFill>
          <a:blip r:embed="rId5" cstate="screen">
            <a:lum bright="70000" contrast="-70000"/>
            <a:extLst>
              <a:ext uri="{BEBA8EAE-BF5A-486C-A8C5-ECC9F3942E4B}">
                <a14:imgProps xmlns:a14="http://schemas.microsoft.com/office/drawing/2010/main">
                  <a14:imgLayer r:embed="rId6">
                    <a14:imgEffect>
                      <a14:brightnessContrast bright="12000" contrast="-40000"/>
                    </a14:imgEffect>
                    <a14:imgEffect>
                      <a14:saturation sat="0"/>
                    </a14:imgEffect>
                    <a14:imgEffect>
                      <a14:sharpenSoften amount="-50000"/>
                    </a14:imgEffect>
                  </a14:imgLayer>
                </a14:imgProps>
              </a:ext>
            </a:extLst>
          </a:blip>
          <a:stretch>
            <a:fillRect/>
          </a:stretch>
        </p:blipFill>
        <p:spPr>
          <a:xfrm>
            <a:off x="259241" y="125580"/>
            <a:ext cx="747562" cy="778934"/>
          </a:xfrm>
          <a:prstGeom prst="rect">
            <a:avLst/>
          </a:prstGeom>
          <a:ln>
            <a:solidFill>
              <a:srgbClr val="580C6E"/>
            </a:solidFill>
          </a:ln>
        </p:spPr>
      </p:pic>
      <p:sp>
        <p:nvSpPr>
          <p:cNvPr id="186" name="文本框 174"/>
          <p:cNvSpPr txBox="1"/>
          <p:nvPr/>
        </p:nvSpPr>
        <p:spPr>
          <a:xfrm>
            <a:off x="1296156" y="191311"/>
            <a:ext cx="9766300" cy="645160"/>
          </a:xfrm>
          <a:prstGeom prst="rect">
            <a:avLst/>
          </a:prstGeom>
          <a:noFill/>
        </p:spPr>
        <p:txBody>
          <a:bodyPr wrap="square" rtlCol="0">
            <a:spAutoFit/>
          </a:bodyPr>
          <a:lstStyle/>
          <a:p>
            <a:pPr marL="0" lvl="0" algn="l" defTabSz="914400">
              <a:lnSpc>
                <a:spcPct val="100000"/>
              </a:lnSpc>
              <a:defRPr sz="1800">
                <a:solidFill>
                  <a:schemeClr val="tx1">
                    <a:alpha val="100000"/>
                  </a:schemeClr>
                </a:solidFill>
                <a:latin typeface="Arial" panose="020B0604020202020204"/>
                <a:ea typeface="微软雅黑" panose="020B0503020204020204" charset="-122"/>
                <a:cs typeface="+mn-cs"/>
              </a:defRPr>
            </a:pPr>
            <a:r>
              <a:rPr lang="zh-CN" altLang="en-US" sz="3600" b="1" i="0" u="none" strike="noStrike">
                <a:solidFill>
                  <a:schemeClr val="bg1">
                    <a:alpha val="100000"/>
                  </a:schemeClr>
                </a:solidFill>
                <a:latin typeface="Arial" panose="020B0604020202020204"/>
                <a:ea typeface="微软雅黑" panose="020B0503020204020204" charset="-122"/>
                <a:cs typeface="微软雅黑" panose="020B0503020204020204" charset="-122"/>
                <a:sym typeface="Arial" panose="020B0604020202020204"/>
              </a:rPr>
              <a:t>电力系统运行的核心内容</a:t>
            </a:r>
          </a:p>
        </p:txBody>
      </p:sp>
      <p:sp>
        <p:nvSpPr>
          <p:cNvPr id="187" name="灯片编号占位符 2"/>
          <p:cNvSpPr>
            <a:spLocks noGrp="1"/>
          </p:cNvSpPr>
          <p:nvPr>
            <p:ph type="sldNum" sz="quarter" idx="12"/>
          </p:nvPr>
        </p:nvSpPr>
        <p:spPr>
          <a:xfrm>
            <a:off x="9325779" y="6057963"/>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4C7EE5D8-6200-46CA-A960-1DA5B550D24A}" type="slidenum">
              <a:rPr/>
              <a:t>17</a:t>
            </a:fld>
            <a:endParaRPr kumimoji="0" lang="zh-CN" altLang="en-US" sz="1200" b="1" i="0" u="none" strike="noStrike" kern="1200" cap="none" spc="0" normalizeH="0" baseline="0" noProof="0" dirty="0">
              <a:ln>
                <a:noFill/>
              </a:ln>
              <a:solidFill>
                <a:prstClr val="black">
                  <a:tint val="75000"/>
                </a:prstClr>
              </a:solidFill>
              <a:effectLst/>
              <a:uLnTx/>
              <a:uFillTx/>
              <a:latin typeface="HelveticaExt-Normal"/>
              <a:ea typeface="OPPOSans B"/>
              <a:cs typeface="+mn-cs"/>
            </a:endParaRPr>
          </a:p>
        </p:txBody>
      </p:sp>
      <p:sp>
        <p:nvSpPr>
          <p:cNvPr id="188" name="文本框 12"/>
          <p:cNvSpPr txBox="1"/>
          <p:nvPr/>
        </p:nvSpPr>
        <p:spPr>
          <a:xfrm>
            <a:off x="1182603" y="1854292"/>
            <a:ext cx="10021692" cy="466753"/>
          </a:xfrm>
          <a:prstGeom prst="rect">
            <a:avLst/>
          </a:prstGeom>
          <a:solidFill>
            <a:srgbClr val="F7E4FC"/>
          </a:solidFill>
          <a:ln w="9525">
            <a:noFill/>
            <a:prstDash val="dash"/>
          </a:ln>
          <a:effectLst/>
        </p:spPr>
        <p:txBody>
          <a:bodyPr wrap="square" lIns="144000" tIns="108000" rIns="144000" bIns="108000" anchor="ctr" anchorCtr="0">
            <a:noAutofit/>
          </a:bodyPr>
          <a:lstStyle>
            <a:defPPr>
              <a:defRPr lang="en-US"/>
            </a:defPPr>
            <a:lvl1pPr lvl="0" algn="just" hangingPunct="0">
              <a:lnSpc>
                <a:spcPct val="150000"/>
              </a:lnSpc>
              <a:spcBef>
                <a:spcPts val="800"/>
              </a:spcBef>
              <a:buClr>
                <a:schemeClr val="bg1">
                  <a:lumMod val="50000"/>
                </a:schemeClr>
              </a:buClr>
              <a:buSzPct val="80000"/>
              <a:buFontTx/>
              <a:defRPr b="1">
                <a:solidFill>
                  <a:schemeClr val="tx1">
                    <a:lumMod val="75000"/>
                    <a:lumOff val="25000"/>
                  </a:schemeClr>
                </a:solidFill>
                <a:latin typeface="+mn-ea"/>
                <a:cs typeface="+mn-ea"/>
              </a:defRPr>
            </a:lvl1pPr>
          </a:lstStyle>
          <a:p>
            <a:pPr marL="0" lvl="0" indent="0" algn="just" defTabSz="914400">
              <a:lnSpc>
                <a:spcPct val="150000"/>
              </a:lnSpc>
              <a:buClr>
                <a:schemeClr val="bg1">
                  <a:lumMod val="50000"/>
                  <a:alpha val="100000"/>
                </a:schemeClr>
              </a:buClr>
              <a:buSzPct val="80000"/>
              <a:buNone/>
              <a:defRPr sz="1800" b="1">
                <a:solidFill>
                  <a:schemeClr val="tx1">
                    <a:lumMod val="75000"/>
                    <a:lumOff val="25000"/>
                    <a:alpha val="100000"/>
                  </a:schemeClr>
                </a:solidFill>
                <a:latin typeface="微软雅黑" panose="020B0503020204020204" charset="-122"/>
                <a:ea typeface="微软雅黑" panose="020B0503020204020204" charset="-122"/>
                <a:cs typeface="微软雅黑" panose="020B0503020204020204" charset="-122"/>
              </a:defRPr>
            </a:pPr>
            <a:r>
              <a:rPr lang="zh-CN" sz="1800" b="1" dirty="0">
                <a:solidFill>
                  <a:schemeClr val="tx1">
                    <a:lumMod val="75000"/>
                    <a:lumOff val="25000"/>
                    <a:alpha val="100000"/>
                  </a:schemeClr>
                </a:solidFill>
                <a:latin typeface="微软雅黑" panose="020B0503020204020204" charset="-122"/>
                <a:ea typeface="微软雅黑" panose="020B0503020204020204" charset="-122"/>
                <a:cs typeface="微软雅黑" panose="020B0503020204020204" charset="-122"/>
              </a:rPr>
              <a:t>复杂系统的物理简化建模</a:t>
            </a:r>
          </a:p>
        </p:txBody>
      </p:sp>
      <p:sp>
        <p:nvSpPr>
          <p:cNvPr id="189" name="矩形: 圆角 25"/>
          <p:cNvSpPr/>
          <p:nvPr/>
        </p:nvSpPr>
        <p:spPr>
          <a:xfrm>
            <a:off x="2148523" y="1123950"/>
            <a:ext cx="1856217" cy="368935"/>
          </a:xfrm>
          <a:prstGeom prst="roundRect">
            <a:avLst>
              <a:gd name="adj" fmla="val 50000"/>
            </a:avLst>
          </a:prstGeom>
          <a:solidFill>
            <a:schemeClr val="bg1"/>
          </a:solidFill>
          <a:ln w="12700">
            <a:solidFill>
              <a:schemeClr val="tx2">
                <a:alpha val="100000"/>
              </a:schemeClr>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lvl="0" algn="ctr" defTabSz="914400">
              <a:lnSpc>
                <a:spcPct val="100000"/>
              </a:lnSpc>
              <a:defRPr sz="1800">
                <a:solidFill>
                  <a:schemeClr val="tx1">
                    <a:alpha val="100000"/>
                  </a:schemeClr>
                </a:solidFill>
                <a:latin typeface="Arial"/>
                <a:ea typeface="微软雅黑"/>
                <a:cs typeface="+mn-cs"/>
              </a:defRPr>
            </a:pPr>
            <a:r>
              <a:rPr lang="zh-CN">
                <a:solidFill>
                  <a:schemeClr val="tx1">
                    <a:alpha val="100000"/>
                  </a:schemeClr>
                </a:solidFill>
              </a:rPr>
              <a:t>化简建模</a:t>
            </a:r>
            <a:endParaRPr/>
          </a:p>
        </p:txBody>
      </p:sp>
      <p:sp>
        <p:nvSpPr>
          <p:cNvPr id="190" name="矩形: 圆角 25"/>
          <p:cNvSpPr/>
          <p:nvPr/>
        </p:nvSpPr>
        <p:spPr>
          <a:xfrm>
            <a:off x="4180697" y="1123950"/>
            <a:ext cx="1856217" cy="368935"/>
          </a:xfrm>
          <a:prstGeom prst="roundRect">
            <a:avLst>
              <a:gd name="adj" fmla="val 50000"/>
            </a:avLst>
          </a:prstGeom>
          <a:solidFill>
            <a:srgbClr val="A882B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lvl="0" algn="ctr" defTabSz="914400">
              <a:lnSpc>
                <a:spcPct val="100000"/>
              </a:lnSpc>
              <a:defRPr sz="1800">
                <a:solidFill>
                  <a:schemeClr val="tx1">
                    <a:alpha val="100000"/>
                  </a:schemeClr>
                </a:solidFill>
                <a:latin typeface="Arial" panose="020B0604020202020204"/>
                <a:ea typeface="微软雅黑" panose="020B0503020204020204" charset="-122"/>
                <a:cs typeface="+mn-cs"/>
              </a:defRPr>
            </a:pPr>
            <a:r>
              <a:rPr lang="zh-CN" altLang="en-US" sz="2000" b="1" i="0" u="none" strike="noStrike" dirty="0">
                <a:solidFill>
                  <a:schemeClr val="bg2">
                    <a:lumMod val="90000"/>
                    <a:alpha val="100000"/>
                  </a:schemeClr>
                </a:solidFill>
                <a:latin typeface="微软雅黑" panose="020B0503020204020204" charset="-122"/>
                <a:ea typeface="微软雅黑" panose="020B0503020204020204" charset="-122"/>
                <a:cs typeface="+mn-cs"/>
                <a:sym typeface="Times New Roman" panose="02020603050405020304"/>
              </a:rPr>
              <a:t>计算分析</a:t>
            </a:r>
          </a:p>
        </p:txBody>
      </p:sp>
      <p:sp>
        <p:nvSpPr>
          <p:cNvPr id="191" name="矩形: 圆角 25"/>
          <p:cNvSpPr/>
          <p:nvPr/>
        </p:nvSpPr>
        <p:spPr>
          <a:xfrm>
            <a:off x="6212871" y="1123950"/>
            <a:ext cx="1856217" cy="368935"/>
          </a:xfrm>
          <a:prstGeom prst="roundRect">
            <a:avLst>
              <a:gd name="adj" fmla="val 50000"/>
            </a:avLst>
          </a:prstGeom>
          <a:solidFill>
            <a:srgbClr val="A882B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lvl="0" algn="ctr" defTabSz="914400">
              <a:lnSpc>
                <a:spcPct val="100000"/>
              </a:lnSpc>
              <a:defRPr sz="1800">
                <a:solidFill>
                  <a:schemeClr val="tx1">
                    <a:alpha val="100000"/>
                  </a:schemeClr>
                </a:solidFill>
                <a:latin typeface="Arial" panose="020B0604020202020204"/>
                <a:ea typeface="微软雅黑" panose="020B0503020204020204" charset="-122"/>
                <a:cs typeface="+mn-cs"/>
              </a:defRPr>
            </a:pPr>
            <a:r>
              <a:rPr lang="zh-CN" altLang="en-US" sz="2000" b="1" i="0" u="none" strike="noStrike" dirty="0">
                <a:solidFill>
                  <a:schemeClr val="bg2">
                    <a:lumMod val="90000"/>
                    <a:alpha val="100000"/>
                  </a:schemeClr>
                </a:solidFill>
                <a:latin typeface="微软雅黑" panose="020B0503020204020204" charset="-122"/>
                <a:ea typeface="微软雅黑" panose="020B0503020204020204" charset="-122"/>
                <a:cs typeface="+mn-cs"/>
                <a:sym typeface="Times New Roman" panose="02020603050405020304"/>
              </a:rPr>
              <a:t>异常处理</a:t>
            </a:r>
          </a:p>
        </p:txBody>
      </p:sp>
      <p:sp>
        <p:nvSpPr>
          <p:cNvPr id="192" name="矩形: 圆角 25"/>
          <p:cNvSpPr/>
          <p:nvPr/>
        </p:nvSpPr>
        <p:spPr>
          <a:xfrm>
            <a:off x="8245044" y="1123950"/>
            <a:ext cx="1856217" cy="368935"/>
          </a:xfrm>
          <a:prstGeom prst="roundRect">
            <a:avLst>
              <a:gd name="adj" fmla="val 50000"/>
            </a:avLst>
          </a:prstGeom>
          <a:solidFill>
            <a:srgbClr val="A882B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lvl="0" algn="ctr" defTabSz="914400">
              <a:lnSpc>
                <a:spcPct val="100000"/>
              </a:lnSpc>
              <a:defRPr sz="1800">
                <a:solidFill>
                  <a:schemeClr val="tx1">
                    <a:alpha val="100000"/>
                  </a:schemeClr>
                </a:solidFill>
                <a:latin typeface="Arial" panose="020B0604020202020204"/>
                <a:ea typeface="微软雅黑" panose="020B0503020204020204" charset="-122"/>
                <a:cs typeface="+mn-cs"/>
              </a:defRPr>
            </a:pPr>
            <a:r>
              <a:rPr lang="zh-CN" altLang="en-US" sz="2000" b="1" dirty="0" err="1">
                <a:solidFill>
                  <a:schemeClr val="bg2">
                    <a:lumMod val="90000"/>
                    <a:alpha val="100000"/>
                  </a:schemeClr>
                </a:solidFill>
                <a:latin typeface="微软雅黑" panose="020B0503020204020204" charset="-122"/>
                <a:ea typeface="微软雅黑" panose="020B0503020204020204" charset="-122"/>
                <a:sym typeface="Times New Roman" panose="02020603050405020304"/>
              </a:rPr>
              <a:t>升级优化</a:t>
            </a:r>
          </a:p>
        </p:txBody>
      </p:sp>
      <p:pic>
        <p:nvPicPr>
          <p:cNvPr id="193" name="图片 8"/>
          <p:cNvPicPr>
            <a:picLocks noChangeAspect="1"/>
          </p:cNvPicPr>
          <p:nvPr/>
        </p:nvPicPr>
        <p:blipFill>
          <a:blip r:embed="rId7"/>
          <a:stretch>
            <a:fillRect/>
          </a:stretch>
        </p:blipFill>
        <p:spPr>
          <a:xfrm>
            <a:off x="1007110" y="5125085"/>
            <a:ext cx="4938395" cy="1511300"/>
          </a:xfrm>
          <a:prstGeom prst="rect">
            <a:avLst/>
          </a:prstGeom>
        </p:spPr>
      </p:pic>
      <p:pic>
        <p:nvPicPr>
          <p:cNvPr id="194" name="图片 1"/>
          <p:cNvPicPr>
            <a:picLocks noChangeAspect="1"/>
          </p:cNvPicPr>
          <p:nvPr/>
        </p:nvPicPr>
        <p:blipFill>
          <a:blip r:embed="rId8"/>
          <a:stretch>
            <a:fillRect/>
          </a:stretch>
        </p:blipFill>
        <p:spPr>
          <a:xfrm>
            <a:off x="1182370" y="2436495"/>
            <a:ext cx="4842510" cy="2573020"/>
          </a:xfrm>
          <a:prstGeom prst="rect">
            <a:avLst/>
          </a:prstGeom>
        </p:spPr>
      </p:pic>
      <p:pic>
        <p:nvPicPr>
          <p:cNvPr id="195" name="图片 2"/>
          <p:cNvPicPr>
            <a:picLocks noChangeAspect="1"/>
          </p:cNvPicPr>
          <p:nvPr/>
        </p:nvPicPr>
        <p:blipFill>
          <a:blip r:embed="rId9"/>
          <a:srcRect r="4348"/>
          <a:stretch>
            <a:fillRect/>
          </a:stretch>
        </p:blipFill>
        <p:spPr>
          <a:xfrm>
            <a:off x="6378575" y="2436495"/>
            <a:ext cx="1690370" cy="1700530"/>
          </a:xfrm>
          <a:prstGeom prst="rect">
            <a:avLst/>
          </a:prstGeom>
        </p:spPr>
      </p:pic>
      <p:sp>
        <p:nvSpPr>
          <p:cNvPr id="196" name="文本框 3"/>
          <p:cNvSpPr txBox="1"/>
          <p:nvPr/>
        </p:nvSpPr>
        <p:spPr>
          <a:xfrm>
            <a:off x="6378575" y="3948430"/>
            <a:ext cx="1690370" cy="368300"/>
          </a:xfrm>
          <a:prstGeom prst="rect">
            <a:avLst/>
          </a:prstGeom>
          <a:noFill/>
        </p:spPr>
        <p:txBody>
          <a:bodyPr wrap="square" rtlCol="0">
            <a:spAutoFit/>
          </a:bodyPr>
          <a:lstStyle/>
          <a:p>
            <a:r>
              <a:rPr lang="zh-CN" altLang="en-US"/>
              <a:t>输电线建模</a:t>
            </a:r>
          </a:p>
        </p:txBody>
      </p:sp>
      <p:pic>
        <p:nvPicPr>
          <p:cNvPr id="197" name="图片 4"/>
          <p:cNvPicPr>
            <a:picLocks noChangeAspect="1"/>
          </p:cNvPicPr>
          <p:nvPr/>
        </p:nvPicPr>
        <p:blipFill>
          <a:blip r:embed="rId10"/>
          <a:stretch>
            <a:fillRect/>
          </a:stretch>
        </p:blipFill>
        <p:spPr>
          <a:xfrm>
            <a:off x="9021445" y="2436495"/>
            <a:ext cx="1357630" cy="1548130"/>
          </a:xfrm>
          <a:prstGeom prst="rect">
            <a:avLst/>
          </a:prstGeom>
        </p:spPr>
      </p:pic>
      <p:sp>
        <p:nvSpPr>
          <p:cNvPr id="198" name="文本框 5"/>
          <p:cNvSpPr txBox="1"/>
          <p:nvPr/>
        </p:nvSpPr>
        <p:spPr>
          <a:xfrm>
            <a:off x="9021445" y="3948430"/>
            <a:ext cx="1690370" cy="368300"/>
          </a:xfrm>
          <a:prstGeom prst="rect">
            <a:avLst/>
          </a:prstGeom>
          <a:noFill/>
        </p:spPr>
        <p:txBody>
          <a:bodyPr wrap="square" rtlCol="0">
            <a:spAutoFit/>
          </a:bodyPr>
          <a:lstStyle/>
          <a:p>
            <a:r>
              <a:rPr lang="zh-CN" altLang="en-US"/>
              <a:t>变压器建模</a:t>
            </a:r>
          </a:p>
        </p:txBody>
      </p:sp>
      <p:pic>
        <p:nvPicPr>
          <p:cNvPr id="199" name="图片 6"/>
          <p:cNvPicPr>
            <a:picLocks noChangeAspect="1"/>
          </p:cNvPicPr>
          <p:nvPr/>
        </p:nvPicPr>
        <p:blipFill>
          <a:blip r:embed="rId11"/>
          <a:stretch>
            <a:fillRect/>
          </a:stretch>
        </p:blipFill>
        <p:spPr>
          <a:xfrm>
            <a:off x="6212840" y="4496435"/>
            <a:ext cx="5600065" cy="1412875"/>
          </a:xfrm>
          <a:prstGeom prst="rect">
            <a:avLst/>
          </a:prstGeom>
        </p:spPr>
      </p:pic>
      <p:sp>
        <p:nvSpPr>
          <p:cNvPr id="200" name="文本框 7"/>
          <p:cNvSpPr txBox="1"/>
          <p:nvPr/>
        </p:nvSpPr>
        <p:spPr>
          <a:xfrm>
            <a:off x="7668260" y="5944235"/>
            <a:ext cx="4064000" cy="368300"/>
          </a:xfrm>
          <a:prstGeom prst="rect">
            <a:avLst/>
          </a:prstGeom>
          <a:noFill/>
        </p:spPr>
        <p:txBody>
          <a:bodyPr wrap="square" rtlCol="0">
            <a:spAutoFit/>
          </a:bodyPr>
          <a:lstStyle/>
          <a:p>
            <a:r>
              <a:rPr lang="zh-CN" altLang="en-US"/>
              <a:t>电力系统等值电路</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2" name="图片 168"/>
          <p:cNvPicPr>
            <a:picLocks noChangeAspect="1"/>
          </p:cNvPicPr>
          <p:nvPr/>
        </p:nvPicPr>
        <p:blipFill rotWithShape="1">
          <a:blip r:embed="rId3" cstate="screen"/>
          <a:srcRect r="-28"/>
          <a:stretch>
            <a:fillRect/>
          </a:stretch>
        </p:blipFill>
        <p:spPr>
          <a:xfrm flipH="1">
            <a:off x="5599367" y="-1"/>
            <a:ext cx="3326355" cy="995307"/>
          </a:xfrm>
          <a:prstGeom prst="rect">
            <a:avLst/>
          </a:prstGeom>
        </p:spPr>
      </p:pic>
      <p:pic>
        <p:nvPicPr>
          <p:cNvPr id="203" name="图片 14"/>
          <p:cNvPicPr>
            <a:picLocks noChangeAspect="1"/>
          </p:cNvPicPr>
          <p:nvPr/>
        </p:nvPicPr>
        <p:blipFill rotWithShape="1">
          <a:blip r:embed="rId4" cstate="screen"/>
          <a:srcRect/>
          <a:stretch>
            <a:fillRect/>
          </a:stretch>
        </p:blipFill>
        <p:spPr>
          <a:xfrm>
            <a:off x="8891533" y="0"/>
            <a:ext cx="3326355" cy="973859"/>
          </a:xfrm>
          <a:prstGeom prst="rect">
            <a:avLst/>
          </a:prstGeom>
        </p:spPr>
      </p:pic>
      <p:sp>
        <p:nvSpPr>
          <p:cNvPr id="204" name="矩形 77"/>
          <p:cNvSpPr/>
          <p:nvPr/>
        </p:nvSpPr>
        <p:spPr>
          <a:xfrm>
            <a:off x="600" y="0"/>
            <a:ext cx="12217288" cy="995306"/>
          </a:xfrm>
          <a:prstGeom prst="rect">
            <a:avLst/>
          </a:prstGeom>
          <a:gradFill flip="none" rotWithShape="1">
            <a:gsLst>
              <a:gs pos="54501">
                <a:srgbClr val="580C6E"/>
              </a:gs>
              <a:gs pos="73000">
                <a:srgbClr val="61106A">
                  <a:alpha val="90000"/>
                </a:srgbClr>
              </a:gs>
              <a:gs pos="84000">
                <a:srgbClr val="952064">
                  <a:alpha val="46000"/>
                </a:srgbClr>
              </a:gs>
              <a:gs pos="34845">
                <a:srgbClr val="580C6E"/>
              </a:gs>
              <a:gs pos="0">
                <a:srgbClr val="580C6E">
                  <a:lumMod val="100000"/>
                </a:srgbClr>
              </a:gs>
              <a:gs pos="100000">
                <a:srgbClr val="AC2761"/>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pic>
        <p:nvPicPr>
          <p:cNvPr id="205" name="图片 169"/>
          <p:cNvPicPr>
            <a:picLocks noChangeAspect="1"/>
          </p:cNvPicPr>
          <p:nvPr/>
        </p:nvPicPr>
        <p:blipFill>
          <a:blip r:embed="rId5" cstate="screen">
            <a:lum bright="70000" contrast="-70000"/>
            <a:extLst>
              <a:ext uri="{BEBA8EAE-BF5A-486C-A8C5-ECC9F3942E4B}">
                <a14:imgProps xmlns:a14="http://schemas.microsoft.com/office/drawing/2010/main">
                  <a14:imgLayer r:embed="rId6">
                    <a14:imgEffect>
                      <a14:brightnessContrast bright="12000" contrast="-40000"/>
                    </a14:imgEffect>
                    <a14:imgEffect>
                      <a14:saturation sat="0"/>
                    </a14:imgEffect>
                    <a14:imgEffect>
                      <a14:sharpenSoften amount="-50000"/>
                    </a14:imgEffect>
                  </a14:imgLayer>
                </a14:imgProps>
              </a:ext>
            </a:extLst>
          </a:blip>
          <a:stretch>
            <a:fillRect/>
          </a:stretch>
        </p:blipFill>
        <p:spPr>
          <a:xfrm>
            <a:off x="259241" y="125580"/>
            <a:ext cx="747562" cy="778934"/>
          </a:xfrm>
          <a:prstGeom prst="rect">
            <a:avLst/>
          </a:prstGeom>
          <a:ln>
            <a:solidFill>
              <a:srgbClr val="580C6E"/>
            </a:solidFill>
          </a:ln>
        </p:spPr>
      </p:pic>
      <p:sp>
        <p:nvSpPr>
          <p:cNvPr id="206" name="文本框 174"/>
          <p:cNvSpPr txBox="1"/>
          <p:nvPr/>
        </p:nvSpPr>
        <p:spPr>
          <a:xfrm>
            <a:off x="1296156" y="191311"/>
            <a:ext cx="9766300" cy="645160"/>
          </a:xfrm>
          <a:prstGeom prst="rect">
            <a:avLst/>
          </a:prstGeom>
          <a:noFill/>
        </p:spPr>
        <p:txBody>
          <a:bodyPr wrap="square" rtlCol="0">
            <a:spAutoFit/>
          </a:bodyPr>
          <a:lstStyle/>
          <a:p>
            <a:pPr marL="0" lvl="0" algn="l" defTabSz="914400">
              <a:lnSpc>
                <a:spcPct val="100000"/>
              </a:lnSpc>
              <a:defRPr sz="1800">
                <a:solidFill>
                  <a:schemeClr val="tx1">
                    <a:alpha val="100000"/>
                  </a:schemeClr>
                </a:solidFill>
                <a:latin typeface="Arial" panose="020B0604020202020204"/>
                <a:ea typeface="微软雅黑" panose="020B0503020204020204" charset="-122"/>
                <a:cs typeface="+mn-cs"/>
              </a:defRPr>
            </a:pPr>
            <a:r>
              <a:rPr lang="zh-CN" altLang="en-US" sz="3600" b="1" i="0" u="none" strike="noStrike">
                <a:solidFill>
                  <a:schemeClr val="bg1">
                    <a:alpha val="100000"/>
                  </a:schemeClr>
                </a:solidFill>
                <a:latin typeface="Arial" panose="020B0604020202020204"/>
                <a:ea typeface="微软雅黑" panose="020B0503020204020204" charset="-122"/>
                <a:cs typeface="微软雅黑" panose="020B0503020204020204" charset="-122"/>
                <a:sym typeface="Arial" panose="020B0604020202020204"/>
              </a:rPr>
              <a:t>电力系统运行的核心内容</a:t>
            </a:r>
          </a:p>
        </p:txBody>
      </p:sp>
      <p:sp>
        <p:nvSpPr>
          <p:cNvPr id="207" name="灯片编号占位符 2"/>
          <p:cNvSpPr>
            <a:spLocks noGrp="1"/>
          </p:cNvSpPr>
          <p:nvPr>
            <p:ph type="sldNum" sz="quarter" idx="12"/>
          </p:nvPr>
        </p:nvSpPr>
        <p:spPr>
          <a:xfrm>
            <a:off x="9325779" y="6057963"/>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4C7EE5D8-6200-46CA-A960-1DA5B550D24A}" type="slidenum">
              <a:rPr/>
              <a:t>18</a:t>
            </a:fld>
            <a:endParaRPr kumimoji="0" lang="zh-CN" altLang="en-US" sz="1200" b="1" i="0" u="none" strike="noStrike" kern="1200" cap="none" spc="0" normalizeH="0" baseline="0" noProof="0" dirty="0">
              <a:ln>
                <a:noFill/>
              </a:ln>
              <a:solidFill>
                <a:prstClr val="black">
                  <a:tint val="75000"/>
                </a:prstClr>
              </a:solidFill>
              <a:effectLst/>
              <a:uLnTx/>
              <a:uFillTx/>
              <a:latin typeface="HelveticaExt-Normal"/>
              <a:ea typeface="OPPOSans B"/>
              <a:cs typeface="+mn-cs"/>
            </a:endParaRPr>
          </a:p>
        </p:txBody>
      </p:sp>
      <p:sp>
        <p:nvSpPr>
          <p:cNvPr id="208" name="文本框 12"/>
          <p:cNvSpPr txBox="1"/>
          <p:nvPr/>
        </p:nvSpPr>
        <p:spPr>
          <a:xfrm>
            <a:off x="1182603" y="1854292"/>
            <a:ext cx="10021692" cy="466753"/>
          </a:xfrm>
          <a:prstGeom prst="rect">
            <a:avLst/>
          </a:prstGeom>
          <a:solidFill>
            <a:srgbClr val="F7E4FC"/>
          </a:solidFill>
          <a:ln w="9525">
            <a:noFill/>
            <a:prstDash val="dash"/>
          </a:ln>
          <a:effectLst/>
        </p:spPr>
        <p:txBody>
          <a:bodyPr wrap="square" lIns="144000" tIns="108000" rIns="144000" bIns="108000" anchor="ctr" anchorCtr="0">
            <a:noAutofit/>
          </a:bodyPr>
          <a:lstStyle>
            <a:defPPr>
              <a:defRPr lang="en-US"/>
            </a:defPPr>
            <a:lvl1pPr lvl="0" algn="just" hangingPunct="0">
              <a:lnSpc>
                <a:spcPct val="150000"/>
              </a:lnSpc>
              <a:spcBef>
                <a:spcPts val="800"/>
              </a:spcBef>
              <a:buClr>
                <a:schemeClr val="bg1">
                  <a:lumMod val="50000"/>
                </a:schemeClr>
              </a:buClr>
              <a:buSzPct val="80000"/>
              <a:buFontTx/>
              <a:defRPr b="1">
                <a:solidFill>
                  <a:schemeClr val="tx1">
                    <a:lumMod val="75000"/>
                    <a:lumOff val="25000"/>
                  </a:schemeClr>
                </a:solidFill>
                <a:latin typeface="+mn-ea"/>
                <a:cs typeface="+mn-ea"/>
              </a:defRPr>
            </a:lvl1pPr>
          </a:lstStyle>
          <a:p>
            <a:pPr marL="0" lvl="0" indent="0" algn="just" defTabSz="914400">
              <a:lnSpc>
                <a:spcPct val="150000"/>
              </a:lnSpc>
              <a:buClr>
                <a:schemeClr val="bg1">
                  <a:lumMod val="50000"/>
                  <a:alpha val="100000"/>
                </a:schemeClr>
              </a:buClr>
              <a:buSzPct val="80000"/>
              <a:buNone/>
              <a:defRPr sz="1800" b="1">
                <a:solidFill>
                  <a:schemeClr val="tx1">
                    <a:lumMod val="75000"/>
                    <a:lumOff val="25000"/>
                    <a:alpha val="100000"/>
                  </a:schemeClr>
                </a:solidFill>
                <a:latin typeface="微软雅黑" panose="020B0503020204020204" charset="-122"/>
                <a:ea typeface="微软雅黑" panose="020B0503020204020204" charset="-122"/>
                <a:cs typeface="微软雅黑" panose="020B0503020204020204" charset="-122"/>
              </a:defRPr>
            </a:pPr>
            <a:r>
              <a:rPr lang="zh-CN" sz="1800" b="1" dirty="0">
                <a:solidFill>
                  <a:schemeClr val="tx1">
                    <a:lumMod val="75000"/>
                    <a:lumOff val="25000"/>
                    <a:alpha val="100000"/>
                  </a:schemeClr>
                </a:solidFill>
                <a:latin typeface="微软雅黑" panose="020B0503020204020204" charset="-122"/>
                <a:ea typeface="微软雅黑" panose="020B0503020204020204" charset="-122"/>
                <a:cs typeface="微软雅黑" panose="020B0503020204020204" charset="-122"/>
              </a:rPr>
              <a:t>潮流计算、维持正常标准下的电能质量</a:t>
            </a:r>
          </a:p>
        </p:txBody>
      </p:sp>
      <p:sp>
        <p:nvSpPr>
          <p:cNvPr id="209" name="矩形: 圆角 25"/>
          <p:cNvSpPr/>
          <p:nvPr/>
        </p:nvSpPr>
        <p:spPr>
          <a:xfrm>
            <a:off x="4180523" y="1123950"/>
            <a:ext cx="1856217" cy="368935"/>
          </a:xfrm>
          <a:prstGeom prst="roundRect">
            <a:avLst>
              <a:gd name="adj" fmla="val 50000"/>
            </a:avLst>
          </a:prstGeom>
          <a:solidFill>
            <a:schemeClr val="bg1"/>
          </a:solidFill>
          <a:ln w="12700">
            <a:solidFill>
              <a:schemeClr val="tx2">
                <a:alpha val="100000"/>
              </a:schemeClr>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lvl="0" algn="ctr" defTabSz="914400">
              <a:lnSpc>
                <a:spcPct val="100000"/>
              </a:lnSpc>
              <a:defRPr sz="1800">
                <a:solidFill>
                  <a:schemeClr val="tx1">
                    <a:alpha val="100000"/>
                  </a:schemeClr>
                </a:solidFill>
                <a:latin typeface="Arial"/>
                <a:ea typeface="微软雅黑"/>
                <a:cs typeface="+mn-cs"/>
              </a:defRPr>
            </a:pPr>
            <a:r>
              <a:rPr lang="zh-CN">
                <a:solidFill>
                  <a:schemeClr val="tx1">
                    <a:alpha val="100000"/>
                  </a:schemeClr>
                </a:solidFill>
              </a:rPr>
              <a:t>计算分析</a:t>
            </a:r>
            <a:endParaRPr/>
          </a:p>
        </p:txBody>
      </p:sp>
      <p:sp>
        <p:nvSpPr>
          <p:cNvPr id="210" name="矩形: 圆角 25"/>
          <p:cNvSpPr/>
          <p:nvPr/>
        </p:nvSpPr>
        <p:spPr>
          <a:xfrm>
            <a:off x="2148697" y="1123950"/>
            <a:ext cx="1856217" cy="368935"/>
          </a:xfrm>
          <a:prstGeom prst="roundRect">
            <a:avLst>
              <a:gd name="adj" fmla="val 50000"/>
            </a:avLst>
          </a:prstGeom>
          <a:solidFill>
            <a:srgbClr val="A882B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lvl="0" algn="ctr" defTabSz="914400">
              <a:lnSpc>
                <a:spcPct val="100000"/>
              </a:lnSpc>
              <a:defRPr sz="1800">
                <a:solidFill>
                  <a:schemeClr val="tx1">
                    <a:alpha val="100000"/>
                  </a:schemeClr>
                </a:solidFill>
                <a:latin typeface="Arial" panose="020B0604020202020204"/>
                <a:ea typeface="微软雅黑" panose="020B0503020204020204" charset="-122"/>
                <a:cs typeface="+mn-cs"/>
              </a:defRPr>
            </a:pPr>
            <a:r>
              <a:rPr lang="zh-CN" altLang="en-US" sz="2000" b="1" i="0" u="none" strike="noStrike" dirty="0">
                <a:solidFill>
                  <a:schemeClr val="bg2">
                    <a:lumMod val="90000"/>
                    <a:alpha val="100000"/>
                  </a:schemeClr>
                </a:solidFill>
                <a:latin typeface="微软雅黑" panose="020B0503020204020204" charset="-122"/>
                <a:ea typeface="微软雅黑" panose="020B0503020204020204" charset="-122"/>
                <a:cs typeface="+mn-cs"/>
                <a:sym typeface="Times New Roman" panose="02020603050405020304"/>
              </a:rPr>
              <a:t>化简建模</a:t>
            </a:r>
          </a:p>
        </p:txBody>
      </p:sp>
      <p:sp>
        <p:nvSpPr>
          <p:cNvPr id="211" name="矩形: 圆角 25"/>
          <p:cNvSpPr/>
          <p:nvPr/>
        </p:nvSpPr>
        <p:spPr>
          <a:xfrm>
            <a:off x="6212871" y="1123950"/>
            <a:ext cx="1856217" cy="368935"/>
          </a:xfrm>
          <a:prstGeom prst="roundRect">
            <a:avLst>
              <a:gd name="adj" fmla="val 50000"/>
            </a:avLst>
          </a:prstGeom>
          <a:solidFill>
            <a:srgbClr val="A882B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lvl="0" algn="ctr" defTabSz="914400">
              <a:lnSpc>
                <a:spcPct val="100000"/>
              </a:lnSpc>
              <a:defRPr sz="1800">
                <a:solidFill>
                  <a:schemeClr val="tx1">
                    <a:alpha val="100000"/>
                  </a:schemeClr>
                </a:solidFill>
                <a:latin typeface="Arial" panose="020B0604020202020204"/>
                <a:ea typeface="微软雅黑" panose="020B0503020204020204" charset="-122"/>
                <a:cs typeface="+mn-cs"/>
              </a:defRPr>
            </a:pPr>
            <a:r>
              <a:rPr lang="zh-CN" altLang="en-US" sz="2000" b="1" i="0" u="none" strike="noStrike" dirty="0">
                <a:solidFill>
                  <a:schemeClr val="bg2">
                    <a:lumMod val="90000"/>
                    <a:alpha val="100000"/>
                  </a:schemeClr>
                </a:solidFill>
                <a:latin typeface="微软雅黑" panose="020B0503020204020204" charset="-122"/>
                <a:ea typeface="微软雅黑" panose="020B0503020204020204" charset="-122"/>
                <a:cs typeface="+mn-cs"/>
                <a:sym typeface="Times New Roman" panose="02020603050405020304"/>
              </a:rPr>
              <a:t>异常处理</a:t>
            </a:r>
          </a:p>
        </p:txBody>
      </p:sp>
      <p:sp>
        <p:nvSpPr>
          <p:cNvPr id="212" name="矩形: 圆角 25"/>
          <p:cNvSpPr/>
          <p:nvPr/>
        </p:nvSpPr>
        <p:spPr>
          <a:xfrm>
            <a:off x="8245044" y="1123950"/>
            <a:ext cx="1856217" cy="368935"/>
          </a:xfrm>
          <a:prstGeom prst="roundRect">
            <a:avLst>
              <a:gd name="adj" fmla="val 50000"/>
            </a:avLst>
          </a:prstGeom>
          <a:solidFill>
            <a:srgbClr val="A882B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lvl="0" algn="ctr" defTabSz="914400">
              <a:lnSpc>
                <a:spcPct val="100000"/>
              </a:lnSpc>
              <a:defRPr sz="1800">
                <a:solidFill>
                  <a:schemeClr val="tx1">
                    <a:alpha val="100000"/>
                  </a:schemeClr>
                </a:solidFill>
                <a:latin typeface="Arial" panose="020B0604020202020204"/>
                <a:ea typeface="微软雅黑" panose="020B0503020204020204" charset="-122"/>
                <a:cs typeface="+mn-cs"/>
              </a:defRPr>
            </a:pPr>
            <a:r>
              <a:rPr lang="zh-CN" altLang="en-US" sz="2000" b="1" dirty="0" err="1">
                <a:solidFill>
                  <a:schemeClr val="bg2">
                    <a:lumMod val="90000"/>
                    <a:alpha val="100000"/>
                  </a:schemeClr>
                </a:solidFill>
                <a:latin typeface="微软雅黑" panose="020B0503020204020204" charset="-122"/>
                <a:ea typeface="微软雅黑" panose="020B0503020204020204" charset="-122"/>
                <a:sym typeface="Times New Roman" panose="02020603050405020304"/>
              </a:rPr>
              <a:t>升级优化</a:t>
            </a:r>
          </a:p>
        </p:txBody>
      </p:sp>
      <p:sp>
        <p:nvSpPr>
          <p:cNvPr id="213" name="文本框 0"/>
          <p:cNvSpPr txBox="1"/>
          <p:nvPr/>
        </p:nvSpPr>
        <p:spPr>
          <a:xfrm>
            <a:off x="1182370" y="2388235"/>
            <a:ext cx="4316730" cy="1476375"/>
          </a:xfrm>
          <a:prstGeom prst="rect">
            <a:avLst/>
          </a:prstGeom>
          <a:noFill/>
        </p:spPr>
        <p:txBody>
          <a:bodyPr wrap="square" rtlCol="0">
            <a:spAutoFit/>
          </a:bodyPr>
          <a:lstStyle/>
          <a:p>
            <a:r>
              <a:rPr lang="zh-CN" altLang="en-US"/>
              <a:t>潮流计算：</a:t>
            </a:r>
            <a:br>
              <a:rPr lang="zh-CN" altLang="en-US"/>
            </a:br>
            <a:r>
              <a:rPr lang="zh-CN" altLang="en-US"/>
              <a:t>根据系统给定的运行条件、网络接线及元件参数，通过潮流计算可以确定各母线电压的幅值及相角、各元件中流过的功率、整个系统的功率损耗等</a:t>
            </a:r>
          </a:p>
        </p:txBody>
      </p:sp>
      <p:sp>
        <p:nvSpPr>
          <p:cNvPr id="214" name="文本框 3"/>
          <p:cNvSpPr txBox="1"/>
          <p:nvPr/>
        </p:nvSpPr>
        <p:spPr>
          <a:xfrm>
            <a:off x="1220470" y="3864610"/>
            <a:ext cx="4728845" cy="368300"/>
          </a:xfrm>
          <a:prstGeom prst="rect">
            <a:avLst/>
          </a:prstGeom>
          <a:noFill/>
        </p:spPr>
        <p:txBody>
          <a:bodyPr wrap="square" rtlCol="0">
            <a:spAutoFit/>
          </a:bodyPr>
          <a:lstStyle/>
          <a:p>
            <a:r>
              <a:rPr lang="zh-CN" altLang="en-US"/>
              <a:t>比较运行方式的合理性、可靠性和经济性</a:t>
            </a:r>
          </a:p>
        </p:txBody>
      </p:sp>
      <p:sp>
        <p:nvSpPr>
          <p:cNvPr id="215" name="文本框 4"/>
          <p:cNvSpPr txBox="1"/>
          <p:nvPr/>
        </p:nvSpPr>
        <p:spPr>
          <a:xfrm>
            <a:off x="6250305" y="2425700"/>
            <a:ext cx="5738495" cy="2861310"/>
          </a:xfrm>
          <a:prstGeom prst="rect">
            <a:avLst/>
          </a:prstGeom>
          <a:noFill/>
        </p:spPr>
        <p:txBody>
          <a:bodyPr wrap="square" rtlCol="0">
            <a:spAutoFit/>
          </a:bodyPr>
          <a:lstStyle/>
          <a:p>
            <a:r>
              <a:rPr lang="zh-CN" altLang="en-US"/>
              <a:t>无功：</a:t>
            </a:r>
          </a:p>
          <a:p>
            <a:r>
              <a:rPr lang="zh-CN" altLang="en-US"/>
              <a:t>为电动机、变压器等铁磁性负载提供励磁、在交流供电线路中，提供能量传输和交换的能力</a:t>
            </a:r>
          </a:p>
          <a:p>
            <a:r>
              <a:rPr lang="zh-CN" altLang="en-US"/>
              <a:t>无功补偿：</a:t>
            </a:r>
          </a:p>
          <a:p>
            <a:r>
              <a:rPr lang="zh-CN" altLang="en-US"/>
              <a:t> 在供电系统中感性负载消耗较大的点投入电容器等来为感性负载提供无功功率，减轻发电厂的无功供给压力</a:t>
            </a:r>
          </a:p>
          <a:p>
            <a:r>
              <a:rPr lang="zh-CN" altLang="en-US"/>
              <a:t>分类：</a:t>
            </a:r>
          </a:p>
          <a:p>
            <a:r>
              <a:rPr lang="zh-CN" altLang="en-US"/>
              <a:t>设备侧就地补偿、区域局部补偿、变电所集中补偿</a:t>
            </a:r>
          </a:p>
          <a:p>
            <a:r>
              <a:rPr lang="zh-CN" altLang="en-US"/>
              <a:t>投切电容器补偿（FC补偿）、静止类无功补偿、机械旋转类补偿、复合类无功补偿</a:t>
            </a:r>
          </a:p>
        </p:txBody>
      </p:sp>
      <p:pic>
        <p:nvPicPr>
          <p:cNvPr id="216" name="图片 5"/>
          <p:cNvPicPr>
            <a:picLocks noChangeAspect="1"/>
          </p:cNvPicPr>
          <p:nvPr/>
        </p:nvPicPr>
        <p:blipFill>
          <a:blip r:embed="rId7"/>
          <a:srcRect r="2394" b="-9213"/>
          <a:stretch>
            <a:fillRect/>
          </a:stretch>
        </p:blipFill>
        <p:spPr>
          <a:xfrm>
            <a:off x="6729095" y="5264785"/>
            <a:ext cx="1864360" cy="775335"/>
          </a:xfrm>
          <a:prstGeom prst="rect">
            <a:avLst/>
          </a:prstGeom>
        </p:spPr>
      </p:pic>
      <p:pic>
        <p:nvPicPr>
          <p:cNvPr id="217" name="图片 6"/>
          <p:cNvPicPr>
            <a:picLocks noChangeAspect="1"/>
          </p:cNvPicPr>
          <p:nvPr/>
        </p:nvPicPr>
        <p:blipFill>
          <a:blip r:embed="rId8"/>
          <a:stretch>
            <a:fillRect/>
          </a:stretch>
        </p:blipFill>
        <p:spPr>
          <a:xfrm>
            <a:off x="9220200" y="5243195"/>
            <a:ext cx="1906270" cy="711835"/>
          </a:xfrm>
          <a:prstGeom prst="rect">
            <a:avLst/>
          </a:prstGeom>
        </p:spPr>
      </p:pic>
      <p:sp>
        <p:nvSpPr>
          <p:cNvPr id="218" name="文本框 7"/>
          <p:cNvSpPr txBox="1"/>
          <p:nvPr/>
        </p:nvSpPr>
        <p:spPr>
          <a:xfrm>
            <a:off x="6186805" y="6361430"/>
            <a:ext cx="5739765" cy="368300"/>
          </a:xfrm>
          <a:prstGeom prst="rect">
            <a:avLst/>
          </a:prstGeom>
          <a:noFill/>
        </p:spPr>
        <p:txBody>
          <a:bodyPr wrap="square" rtlCol="0">
            <a:spAutoFit/>
          </a:bodyPr>
          <a:lstStyle/>
          <a:p>
            <a:r>
              <a:rPr lang="zh-CN" altLang="en-US"/>
              <a:t>提升线路末端电压、抑制或大幅度降低谐波的影响</a:t>
            </a:r>
          </a:p>
        </p:txBody>
      </p:sp>
      <p:pic>
        <p:nvPicPr>
          <p:cNvPr id="219" name="图片 8"/>
          <p:cNvPicPr/>
          <p:nvPr/>
        </p:nvPicPr>
        <p:blipFill>
          <a:blip r:embed="rId9"/>
          <a:stretch>
            <a:fillRect/>
          </a:stretch>
        </p:blipFill>
        <p:spPr>
          <a:xfrm>
            <a:off x="948690" y="4295775"/>
            <a:ext cx="5238115" cy="244475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1" name="图片 168"/>
          <p:cNvPicPr>
            <a:picLocks noChangeAspect="1"/>
          </p:cNvPicPr>
          <p:nvPr/>
        </p:nvPicPr>
        <p:blipFill rotWithShape="1">
          <a:blip r:embed="rId3" cstate="screen"/>
          <a:srcRect r="-28"/>
          <a:stretch>
            <a:fillRect/>
          </a:stretch>
        </p:blipFill>
        <p:spPr>
          <a:xfrm flipH="1">
            <a:off x="5599367" y="-1"/>
            <a:ext cx="3326355" cy="995307"/>
          </a:xfrm>
          <a:prstGeom prst="rect">
            <a:avLst/>
          </a:prstGeom>
        </p:spPr>
      </p:pic>
      <p:pic>
        <p:nvPicPr>
          <p:cNvPr id="222" name="图片 14"/>
          <p:cNvPicPr>
            <a:picLocks noChangeAspect="1"/>
          </p:cNvPicPr>
          <p:nvPr/>
        </p:nvPicPr>
        <p:blipFill rotWithShape="1">
          <a:blip r:embed="rId4" cstate="screen"/>
          <a:srcRect/>
          <a:stretch>
            <a:fillRect/>
          </a:stretch>
        </p:blipFill>
        <p:spPr>
          <a:xfrm>
            <a:off x="8891533" y="0"/>
            <a:ext cx="3326355" cy="973859"/>
          </a:xfrm>
          <a:prstGeom prst="rect">
            <a:avLst/>
          </a:prstGeom>
        </p:spPr>
      </p:pic>
      <p:sp>
        <p:nvSpPr>
          <p:cNvPr id="223" name="矩形 77"/>
          <p:cNvSpPr/>
          <p:nvPr/>
        </p:nvSpPr>
        <p:spPr>
          <a:xfrm>
            <a:off x="600" y="0"/>
            <a:ext cx="12217288" cy="995306"/>
          </a:xfrm>
          <a:prstGeom prst="rect">
            <a:avLst/>
          </a:prstGeom>
          <a:gradFill flip="none" rotWithShape="1">
            <a:gsLst>
              <a:gs pos="54501">
                <a:srgbClr val="580C6E"/>
              </a:gs>
              <a:gs pos="73000">
                <a:srgbClr val="61106A">
                  <a:alpha val="90000"/>
                </a:srgbClr>
              </a:gs>
              <a:gs pos="84000">
                <a:srgbClr val="952064">
                  <a:alpha val="46000"/>
                </a:srgbClr>
              </a:gs>
              <a:gs pos="34845">
                <a:srgbClr val="580C6E"/>
              </a:gs>
              <a:gs pos="0">
                <a:srgbClr val="580C6E">
                  <a:lumMod val="100000"/>
                </a:srgbClr>
              </a:gs>
              <a:gs pos="100000">
                <a:srgbClr val="AC2761"/>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pic>
        <p:nvPicPr>
          <p:cNvPr id="224" name="图片 169"/>
          <p:cNvPicPr>
            <a:picLocks noChangeAspect="1"/>
          </p:cNvPicPr>
          <p:nvPr/>
        </p:nvPicPr>
        <p:blipFill>
          <a:blip r:embed="rId5" cstate="screen">
            <a:lum bright="70000" contrast="-70000"/>
            <a:extLst>
              <a:ext uri="{BEBA8EAE-BF5A-486C-A8C5-ECC9F3942E4B}">
                <a14:imgProps xmlns:a14="http://schemas.microsoft.com/office/drawing/2010/main">
                  <a14:imgLayer r:embed="rId6">
                    <a14:imgEffect>
                      <a14:brightnessContrast bright="12000" contrast="-40000"/>
                    </a14:imgEffect>
                    <a14:imgEffect>
                      <a14:saturation sat="0"/>
                    </a14:imgEffect>
                    <a14:imgEffect>
                      <a14:sharpenSoften amount="-50000"/>
                    </a14:imgEffect>
                  </a14:imgLayer>
                </a14:imgProps>
              </a:ext>
            </a:extLst>
          </a:blip>
          <a:stretch>
            <a:fillRect/>
          </a:stretch>
        </p:blipFill>
        <p:spPr>
          <a:xfrm>
            <a:off x="259241" y="125580"/>
            <a:ext cx="747562" cy="778934"/>
          </a:xfrm>
          <a:prstGeom prst="rect">
            <a:avLst/>
          </a:prstGeom>
          <a:ln>
            <a:solidFill>
              <a:srgbClr val="580C6E"/>
            </a:solidFill>
          </a:ln>
        </p:spPr>
      </p:pic>
      <p:sp>
        <p:nvSpPr>
          <p:cNvPr id="225" name="文本框 174"/>
          <p:cNvSpPr txBox="1"/>
          <p:nvPr/>
        </p:nvSpPr>
        <p:spPr>
          <a:xfrm>
            <a:off x="1296156" y="191311"/>
            <a:ext cx="9766300" cy="645160"/>
          </a:xfrm>
          <a:prstGeom prst="rect">
            <a:avLst/>
          </a:prstGeom>
          <a:noFill/>
        </p:spPr>
        <p:txBody>
          <a:bodyPr wrap="square" rtlCol="0">
            <a:spAutoFit/>
          </a:bodyPr>
          <a:lstStyle/>
          <a:p>
            <a:pPr marL="0" lvl="0" algn="l" defTabSz="914400">
              <a:lnSpc>
                <a:spcPct val="100000"/>
              </a:lnSpc>
              <a:defRPr sz="1800">
                <a:solidFill>
                  <a:schemeClr val="tx1">
                    <a:alpha val="100000"/>
                  </a:schemeClr>
                </a:solidFill>
                <a:latin typeface="Arial" panose="020B0604020202020204"/>
                <a:ea typeface="微软雅黑" panose="020B0503020204020204" charset="-122"/>
                <a:cs typeface="+mn-cs"/>
              </a:defRPr>
            </a:pPr>
            <a:r>
              <a:rPr lang="zh-CN" altLang="en-US" sz="3600" b="1" i="0" u="none" strike="noStrike">
                <a:solidFill>
                  <a:schemeClr val="bg1">
                    <a:alpha val="100000"/>
                  </a:schemeClr>
                </a:solidFill>
                <a:latin typeface="Arial" panose="020B0604020202020204"/>
                <a:ea typeface="微软雅黑" panose="020B0503020204020204" charset="-122"/>
                <a:cs typeface="微软雅黑" panose="020B0503020204020204" charset="-122"/>
                <a:sym typeface="Arial" panose="020B0604020202020204"/>
              </a:rPr>
              <a:t>电力系统运行的核心内容</a:t>
            </a:r>
          </a:p>
        </p:txBody>
      </p:sp>
      <p:sp>
        <p:nvSpPr>
          <p:cNvPr id="226" name="灯片编号占位符 2"/>
          <p:cNvSpPr>
            <a:spLocks noGrp="1"/>
          </p:cNvSpPr>
          <p:nvPr>
            <p:ph type="sldNum" sz="quarter" idx="12"/>
          </p:nvPr>
        </p:nvSpPr>
        <p:spPr>
          <a:xfrm>
            <a:off x="9325779" y="6057963"/>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4C7EE5D8-6200-46CA-A960-1DA5B550D24A}" type="slidenum">
              <a:rPr/>
              <a:t>19</a:t>
            </a:fld>
            <a:endParaRPr kumimoji="0" lang="zh-CN" altLang="en-US" sz="1200" b="1" i="0" u="none" strike="noStrike" kern="1200" cap="none" spc="0" normalizeH="0" baseline="0" noProof="0" dirty="0">
              <a:ln>
                <a:noFill/>
              </a:ln>
              <a:solidFill>
                <a:prstClr val="black">
                  <a:tint val="75000"/>
                </a:prstClr>
              </a:solidFill>
              <a:effectLst/>
              <a:uLnTx/>
              <a:uFillTx/>
              <a:latin typeface="HelveticaExt-Normal"/>
              <a:ea typeface="OPPOSans B"/>
              <a:cs typeface="+mn-cs"/>
            </a:endParaRPr>
          </a:p>
        </p:txBody>
      </p:sp>
      <p:sp>
        <p:nvSpPr>
          <p:cNvPr id="227" name="文本框 12"/>
          <p:cNvSpPr txBox="1"/>
          <p:nvPr/>
        </p:nvSpPr>
        <p:spPr>
          <a:xfrm>
            <a:off x="1182603" y="1854292"/>
            <a:ext cx="10021692" cy="466753"/>
          </a:xfrm>
          <a:prstGeom prst="rect">
            <a:avLst/>
          </a:prstGeom>
          <a:solidFill>
            <a:srgbClr val="F7E4FC"/>
          </a:solidFill>
          <a:ln w="9525">
            <a:noFill/>
            <a:prstDash val="dash"/>
          </a:ln>
          <a:effectLst/>
        </p:spPr>
        <p:txBody>
          <a:bodyPr wrap="square" lIns="144000" tIns="108000" rIns="144000" bIns="108000" anchor="ctr" anchorCtr="0">
            <a:noAutofit/>
          </a:bodyPr>
          <a:lstStyle>
            <a:defPPr>
              <a:defRPr lang="en-US"/>
            </a:defPPr>
            <a:lvl1pPr lvl="0" algn="just" hangingPunct="0">
              <a:lnSpc>
                <a:spcPct val="150000"/>
              </a:lnSpc>
              <a:spcBef>
                <a:spcPts val="800"/>
              </a:spcBef>
              <a:buClr>
                <a:schemeClr val="bg1">
                  <a:lumMod val="50000"/>
                </a:schemeClr>
              </a:buClr>
              <a:buSzPct val="80000"/>
              <a:buFontTx/>
              <a:defRPr b="1">
                <a:solidFill>
                  <a:schemeClr val="tx1">
                    <a:lumMod val="75000"/>
                    <a:lumOff val="25000"/>
                  </a:schemeClr>
                </a:solidFill>
                <a:latin typeface="+mn-ea"/>
                <a:cs typeface="+mn-ea"/>
              </a:defRPr>
            </a:lvl1pPr>
          </a:lstStyle>
          <a:p>
            <a:pPr marL="0" lvl="0" indent="0" algn="just" defTabSz="914400">
              <a:lnSpc>
                <a:spcPct val="150000"/>
              </a:lnSpc>
              <a:buClr>
                <a:schemeClr val="bg1">
                  <a:lumMod val="50000"/>
                  <a:alpha val="100000"/>
                </a:schemeClr>
              </a:buClr>
              <a:buSzPct val="80000"/>
              <a:buNone/>
              <a:defRPr sz="1800" b="1">
                <a:solidFill>
                  <a:schemeClr val="tx1">
                    <a:lumMod val="75000"/>
                    <a:lumOff val="25000"/>
                    <a:alpha val="100000"/>
                  </a:schemeClr>
                </a:solidFill>
                <a:latin typeface="微软雅黑" panose="020B0503020204020204" charset="-122"/>
                <a:ea typeface="微软雅黑" panose="020B0503020204020204" charset="-122"/>
                <a:cs typeface="微软雅黑" panose="020B0503020204020204" charset="-122"/>
              </a:defRPr>
            </a:pPr>
            <a:r>
              <a:rPr lang="zh-CN" sz="1800" b="1" dirty="0">
                <a:solidFill>
                  <a:schemeClr val="tx1">
                    <a:lumMod val="75000"/>
                    <a:lumOff val="25000"/>
                    <a:alpha val="100000"/>
                  </a:schemeClr>
                </a:solidFill>
                <a:latin typeface="微软雅黑" panose="020B0503020204020204" charset="-122"/>
                <a:ea typeface="微软雅黑" panose="020B0503020204020204" charset="-122"/>
                <a:cs typeface="微软雅黑" panose="020B0503020204020204" charset="-122"/>
              </a:rPr>
              <a:t>潮流计算、维持正常标准下的电能质量</a:t>
            </a:r>
          </a:p>
        </p:txBody>
      </p:sp>
      <p:sp>
        <p:nvSpPr>
          <p:cNvPr id="228" name="矩形: 圆角 25"/>
          <p:cNvSpPr/>
          <p:nvPr/>
        </p:nvSpPr>
        <p:spPr>
          <a:xfrm>
            <a:off x="4180523" y="1123950"/>
            <a:ext cx="1856217" cy="368935"/>
          </a:xfrm>
          <a:prstGeom prst="roundRect">
            <a:avLst>
              <a:gd name="adj" fmla="val 50000"/>
            </a:avLst>
          </a:prstGeom>
          <a:solidFill>
            <a:schemeClr val="bg1"/>
          </a:solidFill>
          <a:ln w="12700">
            <a:solidFill>
              <a:schemeClr val="tx2">
                <a:alpha val="100000"/>
              </a:schemeClr>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lvl="0" algn="ctr" defTabSz="914400">
              <a:lnSpc>
                <a:spcPct val="100000"/>
              </a:lnSpc>
              <a:defRPr sz="1800">
                <a:solidFill>
                  <a:schemeClr val="tx1">
                    <a:alpha val="100000"/>
                  </a:schemeClr>
                </a:solidFill>
                <a:latin typeface="Arial"/>
                <a:ea typeface="微软雅黑"/>
                <a:cs typeface="+mn-cs"/>
              </a:defRPr>
            </a:pPr>
            <a:r>
              <a:rPr lang="zh-CN">
                <a:solidFill>
                  <a:schemeClr val="tx1">
                    <a:alpha val="100000"/>
                  </a:schemeClr>
                </a:solidFill>
              </a:rPr>
              <a:t>计算分析</a:t>
            </a:r>
            <a:endParaRPr/>
          </a:p>
        </p:txBody>
      </p:sp>
      <p:sp>
        <p:nvSpPr>
          <p:cNvPr id="229" name="矩形: 圆角 25"/>
          <p:cNvSpPr/>
          <p:nvPr/>
        </p:nvSpPr>
        <p:spPr>
          <a:xfrm>
            <a:off x="2148697" y="1123950"/>
            <a:ext cx="1856217" cy="368935"/>
          </a:xfrm>
          <a:prstGeom prst="roundRect">
            <a:avLst>
              <a:gd name="adj" fmla="val 50000"/>
            </a:avLst>
          </a:prstGeom>
          <a:solidFill>
            <a:srgbClr val="A882B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lvl="0" algn="ctr" defTabSz="914400">
              <a:lnSpc>
                <a:spcPct val="100000"/>
              </a:lnSpc>
              <a:defRPr sz="1800">
                <a:solidFill>
                  <a:schemeClr val="tx1">
                    <a:alpha val="100000"/>
                  </a:schemeClr>
                </a:solidFill>
                <a:latin typeface="Arial" panose="020B0604020202020204"/>
                <a:ea typeface="微软雅黑" panose="020B0503020204020204" charset="-122"/>
                <a:cs typeface="+mn-cs"/>
              </a:defRPr>
            </a:pPr>
            <a:r>
              <a:rPr lang="zh-CN" altLang="en-US" sz="2000" b="1" i="0" u="none" strike="noStrike" dirty="0">
                <a:solidFill>
                  <a:schemeClr val="bg2">
                    <a:lumMod val="90000"/>
                    <a:alpha val="100000"/>
                  </a:schemeClr>
                </a:solidFill>
                <a:latin typeface="微软雅黑" panose="020B0503020204020204" charset="-122"/>
                <a:ea typeface="微软雅黑" panose="020B0503020204020204" charset="-122"/>
                <a:cs typeface="+mn-cs"/>
                <a:sym typeface="Times New Roman" panose="02020603050405020304"/>
              </a:rPr>
              <a:t>化简建模</a:t>
            </a:r>
          </a:p>
        </p:txBody>
      </p:sp>
      <p:sp>
        <p:nvSpPr>
          <p:cNvPr id="230" name="矩形: 圆角 25"/>
          <p:cNvSpPr/>
          <p:nvPr/>
        </p:nvSpPr>
        <p:spPr>
          <a:xfrm>
            <a:off x="6212871" y="1123950"/>
            <a:ext cx="1856217" cy="368935"/>
          </a:xfrm>
          <a:prstGeom prst="roundRect">
            <a:avLst>
              <a:gd name="adj" fmla="val 50000"/>
            </a:avLst>
          </a:prstGeom>
          <a:solidFill>
            <a:srgbClr val="A882B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lvl="0" algn="ctr" defTabSz="914400">
              <a:lnSpc>
                <a:spcPct val="100000"/>
              </a:lnSpc>
              <a:defRPr sz="1800">
                <a:solidFill>
                  <a:schemeClr val="tx1">
                    <a:alpha val="100000"/>
                  </a:schemeClr>
                </a:solidFill>
                <a:latin typeface="Arial" panose="020B0604020202020204"/>
                <a:ea typeface="微软雅黑" panose="020B0503020204020204" charset="-122"/>
                <a:cs typeface="+mn-cs"/>
              </a:defRPr>
            </a:pPr>
            <a:r>
              <a:rPr lang="zh-CN" altLang="en-US" sz="2000" b="1" i="0" u="none" strike="noStrike" dirty="0">
                <a:solidFill>
                  <a:schemeClr val="bg2">
                    <a:lumMod val="90000"/>
                    <a:alpha val="100000"/>
                  </a:schemeClr>
                </a:solidFill>
                <a:latin typeface="微软雅黑" panose="020B0503020204020204" charset="-122"/>
                <a:ea typeface="微软雅黑" panose="020B0503020204020204" charset="-122"/>
                <a:cs typeface="+mn-cs"/>
                <a:sym typeface="Times New Roman" panose="02020603050405020304"/>
              </a:rPr>
              <a:t>异常处理</a:t>
            </a:r>
          </a:p>
        </p:txBody>
      </p:sp>
      <p:sp>
        <p:nvSpPr>
          <p:cNvPr id="231" name="矩形: 圆角 25"/>
          <p:cNvSpPr/>
          <p:nvPr/>
        </p:nvSpPr>
        <p:spPr>
          <a:xfrm>
            <a:off x="8245044" y="1123950"/>
            <a:ext cx="1856217" cy="368935"/>
          </a:xfrm>
          <a:prstGeom prst="roundRect">
            <a:avLst>
              <a:gd name="adj" fmla="val 50000"/>
            </a:avLst>
          </a:prstGeom>
          <a:solidFill>
            <a:srgbClr val="A882B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lvl="0" algn="ctr" defTabSz="914400">
              <a:lnSpc>
                <a:spcPct val="100000"/>
              </a:lnSpc>
              <a:defRPr sz="1800">
                <a:solidFill>
                  <a:schemeClr val="tx1">
                    <a:alpha val="100000"/>
                  </a:schemeClr>
                </a:solidFill>
                <a:latin typeface="Arial" panose="020B0604020202020204"/>
                <a:ea typeface="微软雅黑" panose="020B0503020204020204" charset="-122"/>
                <a:cs typeface="+mn-cs"/>
              </a:defRPr>
            </a:pPr>
            <a:r>
              <a:rPr lang="zh-CN" altLang="en-US" sz="2000" b="1" dirty="0" err="1">
                <a:solidFill>
                  <a:schemeClr val="bg2">
                    <a:lumMod val="90000"/>
                    <a:alpha val="100000"/>
                  </a:schemeClr>
                </a:solidFill>
                <a:latin typeface="微软雅黑" panose="020B0503020204020204" charset="-122"/>
                <a:ea typeface="微软雅黑" panose="020B0503020204020204" charset="-122"/>
                <a:sym typeface="Times New Roman" panose="02020603050405020304"/>
              </a:rPr>
              <a:t>升级优化</a:t>
            </a:r>
          </a:p>
        </p:txBody>
      </p:sp>
      <p:sp>
        <p:nvSpPr>
          <p:cNvPr id="232" name="文本框 0"/>
          <p:cNvSpPr txBox="1"/>
          <p:nvPr/>
        </p:nvSpPr>
        <p:spPr>
          <a:xfrm>
            <a:off x="1182370" y="2388235"/>
            <a:ext cx="4316730" cy="2030095"/>
          </a:xfrm>
          <a:prstGeom prst="rect">
            <a:avLst/>
          </a:prstGeom>
          <a:noFill/>
        </p:spPr>
        <p:txBody>
          <a:bodyPr wrap="square" rtlCol="0">
            <a:spAutoFit/>
          </a:bodyPr>
          <a:lstStyle/>
          <a:p>
            <a:r>
              <a:rPr lang="zh-CN" altLang="en-US"/>
              <a:t>调频：</a:t>
            </a:r>
          </a:p>
          <a:p>
            <a:r>
              <a:rPr lang="zh-CN" altLang="en-US"/>
              <a:t>一次调频：网内各运行机组的调节系统将根据各自的静态特性改变机组的功率，以适应外界负荷变化的需要</a:t>
            </a:r>
          </a:p>
          <a:p>
            <a:r>
              <a:rPr lang="zh-CN" altLang="en-US"/>
              <a:t>二次调频：通过增减某些机组的负荷，以恢复电网的频率</a:t>
            </a:r>
          </a:p>
          <a:p>
            <a:endParaRPr lang="zh-CN" altLang="en-US"/>
          </a:p>
        </p:txBody>
      </p:sp>
      <p:sp>
        <p:nvSpPr>
          <p:cNvPr id="233" name="文本框 3"/>
          <p:cNvSpPr txBox="1"/>
          <p:nvPr/>
        </p:nvSpPr>
        <p:spPr>
          <a:xfrm>
            <a:off x="1182370" y="4218940"/>
            <a:ext cx="4728845" cy="368300"/>
          </a:xfrm>
          <a:prstGeom prst="rect">
            <a:avLst/>
          </a:prstGeom>
          <a:noFill/>
        </p:spPr>
        <p:txBody>
          <a:bodyPr wrap="square" rtlCol="0">
            <a:spAutoFit/>
          </a:bodyPr>
          <a:lstStyle/>
          <a:p>
            <a:r>
              <a:rPr lang="zh-CN" altLang="en-US"/>
              <a:t>保证电网的频率稳定</a:t>
            </a:r>
          </a:p>
        </p:txBody>
      </p:sp>
      <p:sp>
        <p:nvSpPr>
          <p:cNvPr id="234" name="文本框 4"/>
          <p:cNvSpPr txBox="1"/>
          <p:nvPr/>
        </p:nvSpPr>
        <p:spPr>
          <a:xfrm>
            <a:off x="6250305" y="2425700"/>
            <a:ext cx="5738495" cy="1476375"/>
          </a:xfrm>
          <a:prstGeom prst="rect">
            <a:avLst/>
          </a:prstGeom>
          <a:noFill/>
        </p:spPr>
        <p:txBody>
          <a:bodyPr wrap="square" rtlCol="0">
            <a:spAutoFit/>
          </a:bodyPr>
          <a:lstStyle/>
          <a:p>
            <a:r>
              <a:rPr lang="zh-CN" altLang="en-US"/>
              <a:t>负荷的电特性：</a:t>
            </a:r>
          </a:p>
          <a:p>
            <a:pPr marL="285750" indent="-285750">
              <a:buFont typeface="Arial" panose="020B0604020202020204" pitchFamily="34" charset="0"/>
              <a:buChar char="•"/>
            </a:pPr>
            <a:r>
              <a:rPr lang="zh-CN" altLang="en-US"/>
              <a:t>感性、容性负荷影响电压偏移和无功负荷潮流</a:t>
            </a:r>
          </a:p>
          <a:p>
            <a:pPr marL="285750" indent="-285750">
              <a:buFont typeface="Arial" panose="020B0604020202020204" pitchFamily="34" charset="0"/>
              <a:buChar char="•"/>
            </a:pPr>
            <a:r>
              <a:rPr lang="zh-CN" altLang="en-US"/>
              <a:t>冲击负荷影响电压闪变</a:t>
            </a:r>
          </a:p>
          <a:p>
            <a:pPr marL="285750" indent="-285750">
              <a:buFont typeface="Arial" panose="020B0604020202020204" pitchFamily="34" charset="0"/>
              <a:buChar char="•"/>
            </a:pPr>
            <a:r>
              <a:rPr lang="zh-CN" altLang="en-US"/>
              <a:t>不对称负荷影响三相电压不平衡和波形畸变</a:t>
            </a:r>
          </a:p>
          <a:p>
            <a:pPr marL="285750" indent="-285750">
              <a:buFont typeface="Arial" panose="020B0604020202020204" pitchFamily="34" charset="0"/>
              <a:buChar char="•"/>
            </a:pPr>
            <a:r>
              <a:rPr lang="zh-CN" altLang="en-US"/>
              <a:t>非线性负荷向电网输送谐波，引起谐波污染。</a:t>
            </a:r>
          </a:p>
        </p:txBody>
      </p:sp>
      <p:sp>
        <p:nvSpPr>
          <p:cNvPr id="235" name="文本框 7"/>
          <p:cNvSpPr txBox="1"/>
          <p:nvPr/>
        </p:nvSpPr>
        <p:spPr>
          <a:xfrm>
            <a:off x="6376670" y="4317365"/>
            <a:ext cx="2166620" cy="2027555"/>
          </a:xfrm>
          <a:prstGeom prst="rect">
            <a:avLst/>
          </a:prstGeom>
          <a:noFill/>
        </p:spPr>
        <p:txBody>
          <a:bodyPr wrap="square" rtlCol="0">
            <a:spAutoFit/>
          </a:bodyPr>
          <a:lstStyle/>
          <a:p>
            <a:pPr>
              <a:lnSpc>
                <a:spcPct val="140000"/>
              </a:lnSpc>
            </a:pPr>
            <a:r>
              <a:rPr lang="zh-CN" altLang="en-US"/>
              <a:t>电力系统运行过程中需要通过各种控制调节手段来保障电能在</a:t>
            </a:r>
            <a:r>
              <a:rPr lang="zh-CN" altLang="en-US" b="1"/>
              <a:t>电压、频率、波形</a:t>
            </a:r>
            <a:r>
              <a:rPr lang="zh-CN" altLang="en-US"/>
              <a:t>等方面的质量</a:t>
            </a:r>
          </a:p>
        </p:txBody>
      </p:sp>
      <p:pic>
        <p:nvPicPr>
          <p:cNvPr id="236" name="图片 1"/>
          <p:cNvPicPr/>
          <p:nvPr/>
        </p:nvPicPr>
        <p:blipFill>
          <a:blip r:embed="rId7"/>
          <a:stretch>
            <a:fillRect/>
          </a:stretch>
        </p:blipFill>
        <p:spPr>
          <a:xfrm>
            <a:off x="936625" y="4587240"/>
            <a:ext cx="2472055" cy="2207260"/>
          </a:xfrm>
          <a:prstGeom prst="rect">
            <a:avLst/>
          </a:prstGeom>
        </p:spPr>
      </p:pic>
      <p:pic>
        <p:nvPicPr>
          <p:cNvPr id="237" name="图片 2"/>
          <p:cNvPicPr/>
          <p:nvPr/>
        </p:nvPicPr>
        <p:blipFill>
          <a:blip r:embed="rId8"/>
          <a:stretch>
            <a:fillRect/>
          </a:stretch>
        </p:blipFill>
        <p:spPr>
          <a:xfrm>
            <a:off x="3710305" y="4587240"/>
            <a:ext cx="2364740" cy="2176145"/>
          </a:xfrm>
          <a:prstGeom prst="rect">
            <a:avLst/>
          </a:prstGeom>
        </p:spPr>
      </p:pic>
      <p:pic>
        <p:nvPicPr>
          <p:cNvPr id="238" name="图片 9"/>
          <p:cNvPicPr/>
          <p:nvPr/>
        </p:nvPicPr>
        <p:blipFill>
          <a:blip r:embed="rId9"/>
          <a:stretch>
            <a:fillRect/>
          </a:stretch>
        </p:blipFill>
        <p:spPr>
          <a:xfrm>
            <a:off x="8877935" y="4157345"/>
            <a:ext cx="2656205" cy="234823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1" name="图片 168"/>
          <p:cNvPicPr>
            <a:picLocks noChangeAspect="1"/>
          </p:cNvPicPr>
          <p:nvPr/>
        </p:nvPicPr>
        <p:blipFill rotWithShape="1">
          <a:blip r:embed="rId3" cstate="screen"/>
          <a:srcRect r="-28"/>
          <a:stretch>
            <a:fillRect/>
          </a:stretch>
        </p:blipFill>
        <p:spPr>
          <a:xfrm flipH="1">
            <a:off x="5598767" y="-1"/>
            <a:ext cx="3326355" cy="995307"/>
          </a:xfrm>
          <a:prstGeom prst="rect">
            <a:avLst/>
          </a:prstGeom>
        </p:spPr>
      </p:pic>
      <p:pic>
        <p:nvPicPr>
          <p:cNvPr id="432" name="图片 14"/>
          <p:cNvPicPr>
            <a:picLocks noChangeAspect="1"/>
          </p:cNvPicPr>
          <p:nvPr/>
        </p:nvPicPr>
        <p:blipFill rotWithShape="1">
          <a:blip r:embed="rId4" cstate="screen"/>
          <a:srcRect/>
          <a:stretch>
            <a:fillRect/>
          </a:stretch>
        </p:blipFill>
        <p:spPr>
          <a:xfrm>
            <a:off x="8890933" y="0"/>
            <a:ext cx="3326355" cy="973859"/>
          </a:xfrm>
          <a:prstGeom prst="rect">
            <a:avLst/>
          </a:prstGeom>
        </p:spPr>
      </p:pic>
      <p:sp>
        <p:nvSpPr>
          <p:cNvPr id="433" name="矩形 77"/>
          <p:cNvSpPr/>
          <p:nvPr/>
        </p:nvSpPr>
        <p:spPr>
          <a:xfrm>
            <a:off x="0" y="0"/>
            <a:ext cx="12217288" cy="995306"/>
          </a:xfrm>
          <a:prstGeom prst="rect">
            <a:avLst/>
          </a:prstGeom>
          <a:gradFill flip="none" rotWithShape="1">
            <a:gsLst>
              <a:gs pos="54501">
                <a:srgbClr val="580C6E"/>
              </a:gs>
              <a:gs pos="73000">
                <a:srgbClr val="61106A">
                  <a:alpha val="90000"/>
                </a:srgbClr>
              </a:gs>
              <a:gs pos="84000">
                <a:srgbClr val="952064">
                  <a:alpha val="46000"/>
                </a:srgbClr>
              </a:gs>
              <a:gs pos="34845">
                <a:srgbClr val="580C6E"/>
              </a:gs>
              <a:gs pos="0">
                <a:srgbClr val="580C6E">
                  <a:lumMod val="100000"/>
                </a:srgbClr>
              </a:gs>
              <a:gs pos="100000">
                <a:srgbClr val="AC2761"/>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pic>
        <p:nvPicPr>
          <p:cNvPr id="434" name="图片 169"/>
          <p:cNvPicPr>
            <a:picLocks noChangeAspect="1"/>
          </p:cNvPicPr>
          <p:nvPr/>
        </p:nvPicPr>
        <p:blipFill>
          <a:blip r:embed="rId5" cstate="screen">
            <a:lum bright="70000" contrast="-70000"/>
            <a:extLst>
              <a:ext uri="{BEBA8EAE-BF5A-486C-A8C5-ECC9F3942E4B}">
                <a14:imgProps xmlns:a14="http://schemas.microsoft.com/office/drawing/2010/main">
                  <a14:imgLayer r:embed="rId6">
                    <a14:imgEffect>
                      <a14:brightnessContrast bright="12000" contrast="-40000"/>
                    </a14:imgEffect>
                    <a14:imgEffect>
                      <a14:saturation sat="0"/>
                    </a14:imgEffect>
                    <a14:imgEffect>
                      <a14:sharpenSoften amount="-50000"/>
                    </a14:imgEffect>
                  </a14:imgLayer>
                </a14:imgProps>
              </a:ext>
            </a:extLst>
          </a:blip>
          <a:stretch>
            <a:fillRect/>
          </a:stretch>
        </p:blipFill>
        <p:spPr>
          <a:xfrm>
            <a:off x="258641" y="125580"/>
            <a:ext cx="747562" cy="778934"/>
          </a:xfrm>
          <a:prstGeom prst="rect">
            <a:avLst/>
          </a:prstGeom>
          <a:ln>
            <a:solidFill>
              <a:srgbClr val="580C6E"/>
            </a:solidFill>
          </a:ln>
        </p:spPr>
      </p:pic>
      <p:sp>
        <p:nvSpPr>
          <p:cNvPr id="435" name="文本框 174"/>
          <p:cNvSpPr txBox="1"/>
          <p:nvPr/>
        </p:nvSpPr>
        <p:spPr>
          <a:xfrm>
            <a:off x="1295557" y="191311"/>
            <a:ext cx="9677243" cy="707886"/>
          </a:xfrm>
          <a:prstGeom prst="rect">
            <a:avLst/>
          </a:prstGeom>
          <a:noFill/>
        </p:spPr>
        <p:txBody>
          <a:bodyPr wrap="square" rtlCol="0">
            <a:spAutoFit/>
          </a:bodyPr>
          <a:lstStyle/>
          <a:p>
            <a:r>
              <a:rPr lang="zh-CN" altLang="en-US" sz="4000" b="1" dirty="0">
                <a:solidFill>
                  <a:schemeClr val="bg1"/>
                </a:solidFill>
                <a:cs typeface="+mn-ea"/>
                <a:sym typeface="+mn-lt"/>
              </a:rPr>
              <a:t>目录</a:t>
            </a:r>
            <a:endParaRPr dirty="0"/>
          </a:p>
        </p:txBody>
      </p:sp>
      <p:sp>
        <p:nvSpPr>
          <p:cNvPr id="436" name="灯片编号占位符 2"/>
          <p:cNvSpPr>
            <a:spLocks noGrp="1"/>
          </p:cNvSpPr>
          <p:nvPr>
            <p:ph type="sldNum" sz="quarter" idx="12"/>
          </p:nvPr>
        </p:nvSpPr>
        <p:spPr>
          <a:xfrm>
            <a:off x="9256295" y="6375633"/>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defRPr/>
            </a:pPr>
            <a:r>
              <a:rPr lang="en-US" altLang="zh-CN" dirty="0">
                <a:solidFill>
                  <a:prstClr val="black">
                    <a:tint val="75000"/>
                  </a:prstClr>
                </a:solidFill>
                <a:latin typeface="HelveticaExt-Normal"/>
                <a:ea typeface="OPPOSans B"/>
              </a:rPr>
              <a:t>2</a:t>
            </a:r>
            <a:endParaRPr kumimoji="0" lang="zh-CN" altLang="en-US" sz="1200" b="0" i="0" u="none" strike="noStrike" kern="1200" cap="none" spc="0" normalizeH="0" baseline="0" noProof="0" dirty="0">
              <a:ln>
                <a:noFill/>
              </a:ln>
              <a:solidFill>
                <a:prstClr val="black">
                  <a:tint val="75000"/>
                </a:prstClr>
              </a:solidFill>
              <a:effectLst/>
              <a:uLnTx/>
              <a:uFillTx/>
              <a:latin typeface="HelveticaExt-Normal"/>
              <a:ea typeface="OPPOSans B"/>
              <a:cs typeface="+mn-cs"/>
            </a:endParaRPr>
          </a:p>
        </p:txBody>
      </p:sp>
      <p:sp>
        <p:nvSpPr>
          <p:cNvPr id="437" name="文本框 4"/>
          <p:cNvSpPr txBox="1"/>
          <p:nvPr/>
        </p:nvSpPr>
        <p:spPr>
          <a:xfrm>
            <a:off x="1373526" y="1891478"/>
            <a:ext cx="9525000" cy="641350"/>
          </a:xfrm>
          <a:prstGeom prst="rect">
            <a:avLst/>
          </a:prstGeom>
          <a:solidFill>
            <a:schemeClr val="bg1">
              <a:alpha val="93000"/>
            </a:schemeClr>
          </a:solidFill>
          <a:ln w="12700">
            <a:solidFill>
              <a:schemeClr val="tx2">
                <a:alpha val="100000"/>
              </a:schemeClr>
            </a:solidFill>
          </a:ln>
        </p:spPr>
        <p:txBody>
          <a:bodyPr wrap="square">
            <a:spAutoFit/>
          </a:bodyPr>
          <a:lstStyle/>
          <a:p>
            <a:pPr marL="0" lvl="0" algn="ctr" defTabSz="914400">
              <a:lnSpc>
                <a:spcPct val="100000"/>
              </a:lnSpc>
              <a:defRPr sz="1800">
                <a:solidFill>
                  <a:schemeClr val="tx1">
                    <a:alpha val="100000"/>
                  </a:schemeClr>
                </a:solidFill>
                <a:latin typeface="Arial"/>
                <a:ea typeface="微软雅黑"/>
                <a:cs typeface="+mn-cs"/>
              </a:defRPr>
            </a:pPr>
            <a:r>
              <a:rPr lang="en-US" sz="3600" b="1">
                <a:solidFill>
                  <a:srgbClr val="7030A0">
                    <a:alpha val="100000"/>
                  </a:srgbClr>
                </a:solidFill>
                <a:latin typeface="Arial"/>
                <a:ea typeface="微软雅黑"/>
                <a:cs typeface="+mn-cs"/>
              </a:rPr>
              <a:t>电力系统运行方式的基本概念</a:t>
            </a:r>
            <a:endParaRPr/>
          </a:p>
        </p:txBody>
      </p:sp>
      <p:sp>
        <p:nvSpPr>
          <p:cNvPr id="438" name="文本框 4"/>
          <p:cNvSpPr txBox="1"/>
          <p:nvPr/>
        </p:nvSpPr>
        <p:spPr>
          <a:xfrm>
            <a:off x="1373526" y="3220866"/>
            <a:ext cx="9525000" cy="641350"/>
          </a:xfrm>
          <a:prstGeom prst="rect">
            <a:avLst/>
          </a:prstGeom>
          <a:solidFill>
            <a:schemeClr val="bg1">
              <a:alpha val="93000"/>
            </a:schemeClr>
          </a:solidFill>
          <a:ln w="12700">
            <a:solidFill>
              <a:schemeClr val="tx2">
                <a:alpha val="100000"/>
              </a:schemeClr>
            </a:solidFill>
            <a:prstDash val="solid"/>
          </a:ln>
        </p:spPr>
        <p:txBody>
          <a:bodyPr wrap="square">
            <a:spAutoFit/>
          </a:bodyPr>
          <a:lstStyle/>
          <a:p>
            <a:pPr marL="0" lvl="0" algn="ctr" defTabSz="914400">
              <a:lnSpc>
                <a:spcPct val="100000"/>
              </a:lnSpc>
              <a:defRPr sz="1800">
                <a:solidFill>
                  <a:schemeClr val="tx1">
                    <a:alpha val="100000"/>
                  </a:schemeClr>
                </a:solidFill>
                <a:latin typeface="Arial"/>
                <a:ea typeface="微软雅黑"/>
                <a:cs typeface="+mn-cs"/>
              </a:defRPr>
            </a:pPr>
            <a:r>
              <a:rPr lang="en-US" sz="3600" b="1">
                <a:solidFill>
                  <a:srgbClr val="7030A0">
                    <a:alpha val="100000"/>
                  </a:srgbClr>
                </a:solidFill>
                <a:latin typeface="Arial"/>
                <a:ea typeface="微软雅黑"/>
                <a:cs typeface="+mn-cs"/>
              </a:rPr>
              <a:t>电力系统运行方式的几种分类</a:t>
            </a:r>
            <a:endParaRPr/>
          </a:p>
        </p:txBody>
      </p:sp>
      <p:sp>
        <p:nvSpPr>
          <p:cNvPr id="439" name="文本框 4"/>
          <p:cNvSpPr txBox="1"/>
          <p:nvPr/>
        </p:nvSpPr>
        <p:spPr>
          <a:xfrm>
            <a:off x="1371679" y="4388675"/>
            <a:ext cx="9525000" cy="641350"/>
          </a:xfrm>
          <a:prstGeom prst="rect">
            <a:avLst/>
          </a:prstGeom>
          <a:solidFill>
            <a:schemeClr val="bg1">
              <a:alpha val="93000"/>
            </a:schemeClr>
          </a:solidFill>
          <a:ln w="12700">
            <a:solidFill>
              <a:schemeClr val="tx2">
                <a:alpha val="100000"/>
              </a:schemeClr>
            </a:solidFill>
            <a:prstDash val="solid"/>
          </a:ln>
        </p:spPr>
        <p:txBody>
          <a:bodyPr wrap="square">
            <a:spAutoFit/>
          </a:bodyPr>
          <a:lstStyle/>
          <a:p>
            <a:pPr marL="0" lvl="0" algn="ctr" defTabSz="914400">
              <a:lnSpc>
                <a:spcPct val="100000"/>
              </a:lnSpc>
              <a:defRPr sz="1800">
                <a:solidFill>
                  <a:schemeClr val="tx1">
                    <a:alpha val="100000"/>
                  </a:schemeClr>
                </a:solidFill>
                <a:latin typeface="Arial"/>
                <a:ea typeface="微软雅黑"/>
                <a:cs typeface="+mn-cs"/>
              </a:defRPr>
            </a:pPr>
            <a:r>
              <a:rPr lang="en-US" sz="3600" b="1">
                <a:solidFill>
                  <a:srgbClr val="7030A0">
                    <a:alpha val="100000"/>
                  </a:srgbClr>
                </a:solidFill>
                <a:latin typeface="Arial"/>
                <a:ea typeface="微软雅黑"/>
                <a:cs typeface="+mn-cs"/>
              </a:rPr>
              <a:t>电力系统运行方式的核心内容</a:t>
            </a:r>
            <a:endParaRPr/>
          </a:p>
        </p:txBody>
      </p:sp>
      <p:sp>
        <p:nvSpPr>
          <p:cNvPr id="440" name="文本框 4"/>
          <p:cNvSpPr txBox="1"/>
          <p:nvPr/>
        </p:nvSpPr>
        <p:spPr>
          <a:xfrm>
            <a:off x="1371679" y="5525622"/>
            <a:ext cx="9525000" cy="641350"/>
          </a:xfrm>
          <a:prstGeom prst="rect">
            <a:avLst/>
          </a:prstGeom>
          <a:solidFill>
            <a:schemeClr val="bg1">
              <a:alpha val="93000"/>
            </a:schemeClr>
          </a:solidFill>
          <a:ln w="12700">
            <a:solidFill>
              <a:schemeClr val="tx2">
                <a:alpha val="100000"/>
              </a:schemeClr>
            </a:solidFill>
            <a:prstDash val="solid"/>
          </a:ln>
        </p:spPr>
        <p:txBody>
          <a:bodyPr wrap="square">
            <a:spAutoFit/>
          </a:bodyPr>
          <a:lstStyle/>
          <a:p>
            <a:pPr marL="0" lvl="0" algn="ctr" defTabSz="914400">
              <a:lnSpc>
                <a:spcPct val="100000"/>
              </a:lnSpc>
              <a:defRPr sz="1800">
                <a:solidFill>
                  <a:schemeClr val="tx1">
                    <a:alpha val="100000"/>
                  </a:schemeClr>
                </a:solidFill>
                <a:latin typeface="Arial"/>
                <a:ea typeface="微软雅黑"/>
                <a:cs typeface="+mn-cs"/>
              </a:defRPr>
            </a:pPr>
            <a:r>
              <a:rPr lang="en-US" sz="3600" b="1">
                <a:solidFill>
                  <a:srgbClr val="7030A0">
                    <a:alpha val="100000"/>
                  </a:srgbClr>
                </a:solidFill>
                <a:latin typeface="Arial"/>
                <a:ea typeface="微软雅黑"/>
                <a:cs typeface="+mn-cs"/>
              </a:rPr>
              <a:t>电力系统运行方式的制定方法</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0" name="图片 168"/>
          <p:cNvPicPr>
            <a:picLocks noChangeAspect="1"/>
          </p:cNvPicPr>
          <p:nvPr/>
        </p:nvPicPr>
        <p:blipFill rotWithShape="1">
          <a:blip r:embed="rId3" cstate="screen"/>
          <a:srcRect r="-28"/>
          <a:stretch>
            <a:fillRect/>
          </a:stretch>
        </p:blipFill>
        <p:spPr>
          <a:xfrm flipH="1">
            <a:off x="5599367" y="-1"/>
            <a:ext cx="3326355" cy="995307"/>
          </a:xfrm>
          <a:prstGeom prst="rect">
            <a:avLst/>
          </a:prstGeom>
        </p:spPr>
      </p:pic>
      <p:pic>
        <p:nvPicPr>
          <p:cNvPr id="241" name="图片 14"/>
          <p:cNvPicPr>
            <a:picLocks noChangeAspect="1"/>
          </p:cNvPicPr>
          <p:nvPr/>
        </p:nvPicPr>
        <p:blipFill rotWithShape="1">
          <a:blip r:embed="rId4" cstate="screen"/>
          <a:srcRect/>
          <a:stretch>
            <a:fillRect/>
          </a:stretch>
        </p:blipFill>
        <p:spPr>
          <a:xfrm>
            <a:off x="8891533" y="0"/>
            <a:ext cx="3326355" cy="973859"/>
          </a:xfrm>
          <a:prstGeom prst="rect">
            <a:avLst/>
          </a:prstGeom>
        </p:spPr>
      </p:pic>
      <p:sp>
        <p:nvSpPr>
          <p:cNvPr id="242" name="矩形 77"/>
          <p:cNvSpPr/>
          <p:nvPr/>
        </p:nvSpPr>
        <p:spPr>
          <a:xfrm>
            <a:off x="600" y="0"/>
            <a:ext cx="12217288" cy="995306"/>
          </a:xfrm>
          <a:prstGeom prst="rect">
            <a:avLst/>
          </a:prstGeom>
          <a:gradFill flip="none" rotWithShape="1">
            <a:gsLst>
              <a:gs pos="54501">
                <a:srgbClr val="580C6E"/>
              </a:gs>
              <a:gs pos="73000">
                <a:srgbClr val="61106A">
                  <a:alpha val="90000"/>
                </a:srgbClr>
              </a:gs>
              <a:gs pos="84000">
                <a:srgbClr val="952064">
                  <a:alpha val="46000"/>
                </a:srgbClr>
              </a:gs>
              <a:gs pos="34845">
                <a:srgbClr val="580C6E"/>
              </a:gs>
              <a:gs pos="0">
                <a:srgbClr val="580C6E">
                  <a:lumMod val="100000"/>
                </a:srgbClr>
              </a:gs>
              <a:gs pos="100000">
                <a:srgbClr val="AC2761"/>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pic>
        <p:nvPicPr>
          <p:cNvPr id="243" name="图片 169"/>
          <p:cNvPicPr>
            <a:picLocks noChangeAspect="1"/>
          </p:cNvPicPr>
          <p:nvPr/>
        </p:nvPicPr>
        <p:blipFill>
          <a:blip r:embed="rId5" cstate="screen">
            <a:lum bright="70000" contrast="-70000"/>
            <a:extLst>
              <a:ext uri="{BEBA8EAE-BF5A-486C-A8C5-ECC9F3942E4B}">
                <a14:imgProps xmlns:a14="http://schemas.microsoft.com/office/drawing/2010/main">
                  <a14:imgLayer r:embed="rId6">
                    <a14:imgEffect>
                      <a14:brightnessContrast bright="12000" contrast="-40000"/>
                    </a14:imgEffect>
                    <a14:imgEffect>
                      <a14:saturation sat="0"/>
                    </a14:imgEffect>
                    <a14:imgEffect>
                      <a14:sharpenSoften amount="-50000"/>
                    </a14:imgEffect>
                  </a14:imgLayer>
                </a14:imgProps>
              </a:ext>
            </a:extLst>
          </a:blip>
          <a:stretch>
            <a:fillRect/>
          </a:stretch>
        </p:blipFill>
        <p:spPr>
          <a:xfrm>
            <a:off x="259241" y="125580"/>
            <a:ext cx="747562" cy="778934"/>
          </a:xfrm>
          <a:prstGeom prst="rect">
            <a:avLst/>
          </a:prstGeom>
          <a:ln>
            <a:solidFill>
              <a:srgbClr val="580C6E"/>
            </a:solidFill>
          </a:ln>
        </p:spPr>
      </p:pic>
      <p:sp>
        <p:nvSpPr>
          <p:cNvPr id="244" name="文本框 174"/>
          <p:cNvSpPr txBox="1"/>
          <p:nvPr/>
        </p:nvSpPr>
        <p:spPr>
          <a:xfrm>
            <a:off x="1296156" y="191311"/>
            <a:ext cx="9766300" cy="645160"/>
          </a:xfrm>
          <a:prstGeom prst="rect">
            <a:avLst/>
          </a:prstGeom>
          <a:noFill/>
        </p:spPr>
        <p:txBody>
          <a:bodyPr wrap="square" rtlCol="0">
            <a:spAutoFit/>
          </a:bodyPr>
          <a:lstStyle/>
          <a:p>
            <a:pPr marL="0" lvl="0" algn="l" defTabSz="914400">
              <a:lnSpc>
                <a:spcPct val="100000"/>
              </a:lnSpc>
              <a:defRPr sz="1800">
                <a:solidFill>
                  <a:schemeClr val="tx1">
                    <a:alpha val="100000"/>
                  </a:schemeClr>
                </a:solidFill>
                <a:latin typeface="Arial" panose="020B0604020202020204"/>
                <a:ea typeface="微软雅黑" panose="020B0503020204020204" charset="-122"/>
                <a:cs typeface="+mn-cs"/>
              </a:defRPr>
            </a:pPr>
            <a:r>
              <a:rPr lang="zh-CN" altLang="en-US" sz="3600" b="1" i="0" u="none" strike="noStrike">
                <a:solidFill>
                  <a:schemeClr val="bg1">
                    <a:alpha val="100000"/>
                  </a:schemeClr>
                </a:solidFill>
                <a:latin typeface="Arial" panose="020B0604020202020204"/>
                <a:ea typeface="微软雅黑" panose="020B0503020204020204" charset="-122"/>
                <a:cs typeface="微软雅黑" panose="020B0503020204020204" charset="-122"/>
                <a:sym typeface="Arial" panose="020B0604020202020204"/>
              </a:rPr>
              <a:t>电力系统运行的核心内容</a:t>
            </a:r>
          </a:p>
        </p:txBody>
      </p:sp>
      <p:sp>
        <p:nvSpPr>
          <p:cNvPr id="245" name="灯片编号占位符 2"/>
          <p:cNvSpPr>
            <a:spLocks noGrp="1"/>
          </p:cNvSpPr>
          <p:nvPr>
            <p:ph type="sldNum" sz="quarter" idx="12"/>
          </p:nvPr>
        </p:nvSpPr>
        <p:spPr>
          <a:xfrm>
            <a:off x="9325779" y="6057963"/>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4C7EE5D8-6200-46CA-A960-1DA5B550D24A}" type="slidenum">
              <a:rPr/>
              <a:t>20</a:t>
            </a:fld>
            <a:endParaRPr kumimoji="0" lang="zh-CN" altLang="en-US" sz="1200" b="1" i="0" u="none" strike="noStrike" kern="1200" cap="none" spc="0" normalizeH="0" baseline="0" noProof="0" dirty="0">
              <a:ln>
                <a:noFill/>
              </a:ln>
              <a:solidFill>
                <a:prstClr val="black">
                  <a:tint val="75000"/>
                </a:prstClr>
              </a:solidFill>
              <a:effectLst/>
              <a:uLnTx/>
              <a:uFillTx/>
              <a:latin typeface="HelveticaExt-Normal"/>
              <a:ea typeface="OPPOSans B"/>
              <a:cs typeface="+mn-cs"/>
            </a:endParaRPr>
          </a:p>
        </p:txBody>
      </p:sp>
      <p:sp>
        <p:nvSpPr>
          <p:cNvPr id="246" name="文本框 12"/>
          <p:cNvSpPr txBox="1"/>
          <p:nvPr/>
        </p:nvSpPr>
        <p:spPr>
          <a:xfrm>
            <a:off x="1182603" y="1854292"/>
            <a:ext cx="10021692" cy="466753"/>
          </a:xfrm>
          <a:prstGeom prst="rect">
            <a:avLst/>
          </a:prstGeom>
          <a:solidFill>
            <a:srgbClr val="F7E4FC"/>
          </a:solidFill>
          <a:ln w="9525">
            <a:noFill/>
            <a:prstDash val="dash"/>
          </a:ln>
          <a:effectLst/>
        </p:spPr>
        <p:txBody>
          <a:bodyPr wrap="square" lIns="144000" tIns="108000" rIns="144000" bIns="108000" anchor="ctr" anchorCtr="0">
            <a:noAutofit/>
          </a:bodyPr>
          <a:lstStyle>
            <a:defPPr>
              <a:defRPr lang="en-US"/>
            </a:defPPr>
            <a:lvl1pPr lvl="0" algn="just" hangingPunct="0">
              <a:lnSpc>
                <a:spcPct val="150000"/>
              </a:lnSpc>
              <a:spcBef>
                <a:spcPts val="800"/>
              </a:spcBef>
              <a:buClr>
                <a:schemeClr val="bg1">
                  <a:lumMod val="50000"/>
                </a:schemeClr>
              </a:buClr>
              <a:buSzPct val="80000"/>
              <a:buFontTx/>
              <a:defRPr b="1">
                <a:solidFill>
                  <a:schemeClr val="tx1">
                    <a:lumMod val="75000"/>
                    <a:lumOff val="25000"/>
                  </a:schemeClr>
                </a:solidFill>
                <a:latin typeface="+mn-ea"/>
                <a:cs typeface="+mn-ea"/>
              </a:defRPr>
            </a:lvl1pPr>
          </a:lstStyle>
          <a:p>
            <a:pPr marL="0" lvl="0" indent="0" algn="just" defTabSz="914400">
              <a:lnSpc>
                <a:spcPct val="150000"/>
              </a:lnSpc>
              <a:buClr>
                <a:schemeClr val="bg1">
                  <a:lumMod val="50000"/>
                  <a:alpha val="100000"/>
                </a:schemeClr>
              </a:buClr>
              <a:buSzPct val="80000"/>
              <a:buNone/>
              <a:defRPr sz="1800" b="1">
                <a:solidFill>
                  <a:schemeClr val="tx1">
                    <a:lumMod val="75000"/>
                    <a:lumOff val="25000"/>
                    <a:alpha val="100000"/>
                  </a:schemeClr>
                </a:solidFill>
                <a:latin typeface="微软雅黑" panose="020B0503020204020204" charset="-122"/>
                <a:ea typeface="微软雅黑" panose="020B0503020204020204" charset="-122"/>
                <a:cs typeface="微软雅黑" panose="020B0503020204020204" charset="-122"/>
              </a:defRPr>
            </a:pPr>
            <a:r>
              <a:rPr lang="zh-CN" sz="1800" b="1" dirty="0">
                <a:solidFill>
                  <a:schemeClr val="tx1">
                    <a:lumMod val="75000"/>
                    <a:lumOff val="25000"/>
                    <a:alpha val="100000"/>
                  </a:schemeClr>
                </a:solidFill>
                <a:latin typeface="微软雅黑" panose="020B0503020204020204" charset="-122"/>
                <a:ea typeface="微软雅黑" panose="020B0503020204020204" charset="-122"/>
                <a:cs typeface="微软雅黑" panose="020B0503020204020204" charset="-122"/>
              </a:rPr>
              <a:t>安全稳定性分析、事故处理</a:t>
            </a:r>
          </a:p>
        </p:txBody>
      </p:sp>
      <p:sp>
        <p:nvSpPr>
          <p:cNvPr id="247" name="矩形: 圆角 25"/>
          <p:cNvSpPr/>
          <p:nvPr/>
        </p:nvSpPr>
        <p:spPr>
          <a:xfrm>
            <a:off x="6212523" y="1123950"/>
            <a:ext cx="1856217" cy="368935"/>
          </a:xfrm>
          <a:prstGeom prst="roundRect">
            <a:avLst>
              <a:gd name="adj" fmla="val 50000"/>
            </a:avLst>
          </a:prstGeom>
          <a:solidFill>
            <a:schemeClr val="bg1"/>
          </a:solidFill>
          <a:ln w="12700">
            <a:solidFill>
              <a:schemeClr val="tx2">
                <a:alpha val="100000"/>
              </a:schemeClr>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lvl="0" algn="ctr" defTabSz="914400">
              <a:lnSpc>
                <a:spcPct val="100000"/>
              </a:lnSpc>
              <a:defRPr sz="1800">
                <a:solidFill>
                  <a:schemeClr val="tx1">
                    <a:alpha val="100000"/>
                  </a:schemeClr>
                </a:solidFill>
                <a:latin typeface="Arial"/>
                <a:ea typeface="微软雅黑"/>
                <a:cs typeface="+mn-cs"/>
              </a:defRPr>
            </a:pPr>
            <a:r>
              <a:rPr lang="zh-CN">
                <a:solidFill>
                  <a:schemeClr val="tx1">
                    <a:alpha val="100000"/>
                  </a:schemeClr>
                </a:solidFill>
              </a:rPr>
              <a:t>异常处理</a:t>
            </a:r>
            <a:endParaRPr/>
          </a:p>
        </p:txBody>
      </p:sp>
      <p:sp>
        <p:nvSpPr>
          <p:cNvPr id="248" name="矩形: 圆角 25"/>
          <p:cNvSpPr/>
          <p:nvPr/>
        </p:nvSpPr>
        <p:spPr>
          <a:xfrm>
            <a:off x="2148697" y="1123950"/>
            <a:ext cx="1856217" cy="368935"/>
          </a:xfrm>
          <a:prstGeom prst="roundRect">
            <a:avLst>
              <a:gd name="adj" fmla="val 50000"/>
            </a:avLst>
          </a:prstGeom>
          <a:solidFill>
            <a:srgbClr val="A882B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lvl="0" algn="ctr" defTabSz="914400">
              <a:lnSpc>
                <a:spcPct val="100000"/>
              </a:lnSpc>
              <a:defRPr sz="1800">
                <a:solidFill>
                  <a:schemeClr val="tx1">
                    <a:alpha val="100000"/>
                  </a:schemeClr>
                </a:solidFill>
                <a:latin typeface="Arial" panose="020B0604020202020204"/>
                <a:ea typeface="微软雅黑" panose="020B0503020204020204" charset="-122"/>
                <a:cs typeface="+mn-cs"/>
              </a:defRPr>
            </a:pPr>
            <a:r>
              <a:rPr lang="zh-CN" altLang="en-US" sz="2000" b="1" i="0" u="none" strike="noStrike" dirty="0">
                <a:solidFill>
                  <a:schemeClr val="bg2">
                    <a:lumMod val="90000"/>
                    <a:alpha val="100000"/>
                  </a:schemeClr>
                </a:solidFill>
                <a:latin typeface="微软雅黑" panose="020B0503020204020204" charset="-122"/>
                <a:ea typeface="微软雅黑" panose="020B0503020204020204" charset="-122"/>
                <a:cs typeface="+mn-cs"/>
                <a:sym typeface="Times New Roman" panose="02020603050405020304"/>
              </a:rPr>
              <a:t>化简建模</a:t>
            </a:r>
          </a:p>
        </p:txBody>
      </p:sp>
      <p:sp>
        <p:nvSpPr>
          <p:cNvPr id="249" name="矩形: 圆角 25"/>
          <p:cNvSpPr/>
          <p:nvPr/>
        </p:nvSpPr>
        <p:spPr>
          <a:xfrm>
            <a:off x="4180871" y="1123950"/>
            <a:ext cx="1856217" cy="368935"/>
          </a:xfrm>
          <a:prstGeom prst="roundRect">
            <a:avLst>
              <a:gd name="adj" fmla="val 50000"/>
            </a:avLst>
          </a:prstGeom>
          <a:solidFill>
            <a:srgbClr val="A882B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lvl="0" algn="ctr" defTabSz="914400">
              <a:lnSpc>
                <a:spcPct val="100000"/>
              </a:lnSpc>
              <a:defRPr sz="1800">
                <a:solidFill>
                  <a:schemeClr val="tx1">
                    <a:alpha val="100000"/>
                  </a:schemeClr>
                </a:solidFill>
                <a:latin typeface="Arial" panose="020B0604020202020204"/>
                <a:ea typeface="微软雅黑" panose="020B0503020204020204" charset="-122"/>
                <a:cs typeface="+mn-cs"/>
              </a:defRPr>
            </a:pPr>
            <a:r>
              <a:rPr lang="zh-CN" altLang="en-US" sz="2000" b="1" i="0" u="none" strike="noStrike" dirty="0">
                <a:solidFill>
                  <a:schemeClr val="bg2">
                    <a:lumMod val="90000"/>
                    <a:alpha val="100000"/>
                  </a:schemeClr>
                </a:solidFill>
                <a:latin typeface="微软雅黑" panose="020B0503020204020204" charset="-122"/>
                <a:ea typeface="微软雅黑" panose="020B0503020204020204" charset="-122"/>
                <a:cs typeface="+mn-cs"/>
                <a:sym typeface="Times New Roman" panose="02020603050405020304"/>
              </a:rPr>
              <a:t>计算分析</a:t>
            </a:r>
          </a:p>
        </p:txBody>
      </p:sp>
      <p:sp>
        <p:nvSpPr>
          <p:cNvPr id="250" name="矩形: 圆角 25"/>
          <p:cNvSpPr/>
          <p:nvPr/>
        </p:nvSpPr>
        <p:spPr>
          <a:xfrm>
            <a:off x="8245044" y="1123950"/>
            <a:ext cx="1856217" cy="368935"/>
          </a:xfrm>
          <a:prstGeom prst="roundRect">
            <a:avLst>
              <a:gd name="adj" fmla="val 50000"/>
            </a:avLst>
          </a:prstGeom>
          <a:solidFill>
            <a:srgbClr val="A882B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lvl="0" algn="ctr" defTabSz="914400">
              <a:lnSpc>
                <a:spcPct val="100000"/>
              </a:lnSpc>
              <a:defRPr sz="1800">
                <a:solidFill>
                  <a:schemeClr val="tx1">
                    <a:alpha val="100000"/>
                  </a:schemeClr>
                </a:solidFill>
                <a:latin typeface="Arial" panose="020B0604020202020204"/>
                <a:ea typeface="微软雅黑" panose="020B0503020204020204" charset="-122"/>
                <a:cs typeface="+mn-cs"/>
              </a:defRPr>
            </a:pPr>
            <a:r>
              <a:rPr lang="zh-CN" altLang="en-US" sz="2000" b="1" dirty="0" err="1">
                <a:solidFill>
                  <a:schemeClr val="bg2">
                    <a:lumMod val="90000"/>
                    <a:alpha val="100000"/>
                  </a:schemeClr>
                </a:solidFill>
                <a:latin typeface="微软雅黑" panose="020B0503020204020204" charset="-122"/>
                <a:ea typeface="微软雅黑" panose="020B0503020204020204" charset="-122"/>
                <a:sym typeface="Times New Roman" panose="02020603050405020304"/>
              </a:rPr>
              <a:t>升级优化</a:t>
            </a:r>
          </a:p>
        </p:txBody>
      </p:sp>
      <p:sp>
        <p:nvSpPr>
          <p:cNvPr id="251" name="文本框 2"/>
          <p:cNvSpPr txBox="1"/>
          <p:nvPr/>
        </p:nvSpPr>
        <p:spPr>
          <a:xfrm>
            <a:off x="6212840" y="2390140"/>
            <a:ext cx="4064000" cy="4051300"/>
          </a:xfrm>
          <a:prstGeom prst="rect">
            <a:avLst/>
          </a:prstGeom>
          <a:noFill/>
        </p:spPr>
        <p:txBody>
          <a:bodyPr wrap="square" rtlCol="0">
            <a:spAutoFit/>
          </a:bodyPr>
          <a:lstStyle/>
          <a:p>
            <a:r>
              <a:rPr lang="zh-CN" sz="2000" b="1"/>
              <a:t>第一级标准：</a:t>
            </a:r>
          </a:p>
          <a:p>
            <a:r>
              <a:rPr lang="zh-CN"/>
              <a:t>保持</a:t>
            </a:r>
            <a:r>
              <a:rPr lang="zh-CN" b="1"/>
              <a:t>稳定运行</a:t>
            </a:r>
            <a:r>
              <a:rPr lang="zh-CN"/>
              <a:t>和电网的</a:t>
            </a:r>
            <a:r>
              <a:rPr lang="zh-CN" b="1"/>
              <a:t>正常供电</a:t>
            </a:r>
            <a:r>
              <a:rPr lang="zh-CN"/>
              <a:t>（补偿、备用投入）</a:t>
            </a:r>
          </a:p>
          <a:p>
            <a:r>
              <a:rPr lang="zh-CN" sz="2000" b="1"/>
              <a:t>第二级标准：</a:t>
            </a:r>
          </a:p>
          <a:p>
            <a:r>
              <a:rPr lang="zh-CN"/>
              <a:t>保持</a:t>
            </a:r>
            <a:r>
              <a:rPr lang="zh-CN" b="1"/>
              <a:t>稳定运行</a:t>
            </a:r>
            <a:r>
              <a:rPr lang="zh-CN"/>
              <a:t>，但允许损失部分负荷（切机、切负荷）</a:t>
            </a:r>
          </a:p>
          <a:p>
            <a:r>
              <a:rPr lang="zh-CN" sz="2000" b="1"/>
              <a:t>第三级标准：</a:t>
            </a:r>
          </a:p>
          <a:p>
            <a:r>
              <a:rPr lang="zh-CN"/>
              <a:t>当系统不能保持稳定运行时，必须防止系统崩溃并尽量减少负荷损失（失步解列）</a:t>
            </a:r>
            <a:endParaRPr/>
          </a:p>
          <a:p>
            <a:r>
              <a:rPr lang="zh-CN" sz="2000" b="1"/>
              <a:t>恢复状态：</a:t>
            </a:r>
          </a:p>
          <a:p>
            <a:r>
              <a:rPr lang="zh-CN"/>
              <a:t>自动重合闸，减少了停电损失</a:t>
            </a:r>
          </a:p>
          <a:p>
            <a:endParaRPr lang="zh-CN"/>
          </a:p>
          <a:p>
            <a:r>
              <a:rPr lang="zh-CN"/>
              <a:t>设备检修</a:t>
            </a:r>
          </a:p>
        </p:txBody>
      </p:sp>
      <p:sp>
        <p:nvSpPr>
          <p:cNvPr id="252" name="文本框 1"/>
          <p:cNvSpPr txBox="1"/>
          <p:nvPr/>
        </p:nvSpPr>
        <p:spPr>
          <a:xfrm>
            <a:off x="1182370" y="2462530"/>
            <a:ext cx="4177030" cy="1753235"/>
          </a:xfrm>
          <a:prstGeom prst="rect">
            <a:avLst/>
          </a:prstGeom>
          <a:noFill/>
        </p:spPr>
        <p:txBody>
          <a:bodyPr wrap="square" rtlCol="0">
            <a:spAutoFit/>
          </a:bodyPr>
          <a:lstStyle/>
          <a:p>
            <a:r>
              <a:rPr lang="en-US" altLang="zh-CN"/>
              <a:t>N-1</a:t>
            </a:r>
            <a:r>
              <a:rPr lang="zh-CN" altLang="en-US"/>
              <a:t>准则：</a:t>
            </a:r>
          </a:p>
          <a:p>
            <a:r>
              <a:rPr lang="zh-CN" altLang="en-US"/>
              <a:t>电力系统的N个元件中的任一独立元件（发电机、输电线路、变压器等）发生故障而被切除后，应不造成因其他线路过负荷跳闸而导致用户停电，不破坏系统的稳定性，不出现电压崩溃等事故。</a:t>
            </a:r>
          </a:p>
        </p:txBody>
      </p:sp>
      <p:pic>
        <p:nvPicPr>
          <p:cNvPr id="253" name="图片 0"/>
          <p:cNvPicPr>
            <a:picLocks noChangeAspect="1"/>
          </p:cNvPicPr>
          <p:nvPr/>
        </p:nvPicPr>
        <p:blipFill>
          <a:blip r:embed="rId7"/>
          <a:stretch>
            <a:fillRect/>
          </a:stretch>
        </p:blipFill>
        <p:spPr>
          <a:xfrm>
            <a:off x="1225550" y="4293235"/>
            <a:ext cx="3970020" cy="2422525"/>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5" name="矩形: 圆角 25"/>
          <p:cNvSpPr/>
          <p:nvPr/>
        </p:nvSpPr>
        <p:spPr>
          <a:xfrm>
            <a:off x="8244840" y="1123950"/>
            <a:ext cx="1856217" cy="368935"/>
          </a:xfrm>
          <a:prstGeom prst="roundRect">
            <a:avLst>
              <a:gd name="adj" fmla="val 50000"/>
            </a:avLst>
          </a:prstGeom>
          <a:solidFill>
            <a:schemeClr val="bg1"/>
          </a:solidFill>
          <a:ln w="12700">
            <a:solidFill>
              <a:schemeClr val="tx2">
                <a:alpha val="100000"/>
              </a:schemeClr>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lvl="0" algn="ctr" defTabSz="914400">
              <a:lnSpc>
                <a:spcPct val="100000"/>
              </a:lnSpc>
              <a:defRPr sz="1800">
                <a:solidFill>
                  <a:schemeClr val="tx1">
                    <a:alpha val="100000"/>
                  </a:schemeClr>
                </a:solidFill>
                <a:latin typeface="Arial"/>
                <a:ea typeface="微软雅黑"/>
                <a:cs typeface="+mn-cs"/>
              </a:defRPr>
            </a:pPr>
            <a:r>
              <a:rPr lang="zh-CN">
                <a:solidFill>
                  <a:schemeClr val="tx1">
                    <a:alpha val="100000"/>
                  </a:schemeClr>
                </a:solidFill>
              </a:rPr>
              <a:t>升级优化</a:t>
            </a:r>
            <a:endParaRPr/>
          </a:p>
        </p:txBody>
      </p:sp>
      <p:sp>
        <p:nvSpPr>
          <p:cNvPr id="256" name="矩形: 圆角 25"/>
          <p:cNvSpPr/>
          <p:nvPr/>
        </p:nvSpPr>
        <p:spPr>
          <a:xfrm>
            <a:off x="6213045" y="1123950"/>
            <a:ext cx="1856217" cy="368935"/>
          </a:xfrm>
          <a:prstGeom prst="roundRect">
            <a:avLst>
              <a:gd name="adj" fmla="val 50000"/>
            </a:avLst>
          </a:prstGeom>
          <a:solidFill>
            <a:srgbClr val="A882B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lvl="0" algn="ctr" defTabSz="914400">
              <a:lnSpc>
                <a:spcPct val="100000"/>
              </a:lnSpc>
              <a:defRPr sz="1800">
                <a:solidFill>
                  <a:schemeClr val="tx1">
                    <a:alpha val="100000"/>
                  </a:schemeClr>
                </a:solidFill>
                <a:latin typeface="Arial"/>
                <a:ea typeface="微软雅黑"/>
                <a:cs typeface="+mn-cs"/>
              </a:defRPr>
            </a:pPr>
            <a:r>
              <a:rPr lang="zh-CN" sz="2000" b="1">
                <a:solidFill>
                  <a:schemeClr val="bg2">
                    <a:lumMod val="90000"/>
                    <a:alpha val="100000"/>
                  </a:schemeClr>
                </a:solidFill>
                <a:latin typeface="微软雅黑"/>
                <a:ea typeface="微软雅黑"/>
                <a:cs typeface="+mn-cs"/>
                <a:sym typeface="Times New Roman"/>
              </a:rPr>
              <a:t>异常处理</a:t>
            </a:r>
            <a:endParaRPr/>
          </a:p>
        </p:txBody>
      </p:sp>
      <p:pic>
        <p:nvPicPr>
          <p:cNvPr id="257" name="图片 168"/>
          <p:cNvPicPr>
            <a:picLocks noChangeAspect="1"/>
          </p:cNvPicPr>
          <p:nvPr/>
        </p:nvPicPr>
        <p:blipFill rotWithShape="1">
          <a:blip r:embed="rId2" cstate="screen"/>
          <a:srcRect r="-28"/>
          <a:stretch>
            <a:fillRect/>
          </a:stretch>
        </p:blipFill>
        <p:spPr>
          <a:xfrm flipH="1">
            <a:off x="5599367" y="-1"/>
            <a:ext cx="3326355" cy="995307"/>
          </a:xfrm>
          <a:prstGeom prst="rect">
            <a:avLst/>
          </a:prstGeom>
        </p:spPr>
      </p:pic>
      <p:pic>
        <p:nvPicPr>
          <p:cNvPr id="258" name="图片 14"/>
          <p:cNvPicPr>
            <a:picLocks noChangeAspect="1"/>
          </p:cNvPicPr>
          <p:nvPr/>
        </p:nvPicPr>
        <p:blipFill rotWithShape="1">
          <a:blip r:embed="rId3" cstate="screen"/>
          <a:srcRect/>
          <a:stretch>
            <a:fillRect/>
          </a:stretch>
        </p:blipFill>
        <p:spPr>
          <a:xfrm>
            <a:off x="8891533" y="0"/>
            <a:ext cx="3326355" cy="973859"/>
          </a:xfrm>
          <a:prstGeom prst="rect">
            <a:avLst/>
          </a:prstGeom>
        </p:spPr>
      </p:pic>
      <p:sp>
        <p:nvSpPr>
          <p:cNvPr id="259" name="矩形 77"/>
          <p:cNvSpPr/>
          <p:nvPr/>
        </p:nvSpPr>
        <p:spPr>
          <a:xfrm>
            <a:off x="600" y="0"/>
            <a:ext cx="12217288" cy="995306"/>
          </a:xfrm>
          <a:prstGeom prst="rect">
            <a:avLst/>
          </a:prstGeom>
          <a:gradFill flip="none" rotWithShape="1">
            <a:gsLst>
              <a:gs pos="54501">
                <a:srgbClr val="580C6E"/>
              </a:gs>
              <a:gs pos="73000">
                <a:srgbClr val="61106A">
                  <a:alpha val="90000"/>
                </a:srgbClr>
              </a:gs>
              <a:gs pos="84000">
                <a:srgbClr val="952064">
                  <a:alpha val="46000"/>
                </a:srgbClr>
              </a:gs>
              <a:gs pos="34845">
                <a:srgbClr val="580C6E"/>
              </a:gs>
              <a:gs pos="0">
                <a:srgbClr val="580C6E">
                  <a:lumMod val="100000"/>
                </a:srgbClr>
              </a:gs>
              <a:gs pos="100000">
                <a:srgbClr val="AC2761"/>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pic>
        <p:nvPicPr>
          <p:cNvPr id="260" name="图片 169"/>
          <p:cNvPicPr>
            <a:picLocks noChangeAspect="1"/>
          </p:cNvPicPr>
          <p:nvPr/>
        </p:nvPicPr>
        <p:blipFill>
          <a:blip r:embed="rId4" cstate="screen">
            <a:lum bright="70000" contrast="-70000"/>
            <a:extLst>
              <a:ext uri="{BEBA8EAE-BF5A-486C-A8C5-ECC9F3942E4B}">
                <a14:imgProps xmlns:a14="http://schemas.microsoft.com/office/drawing/2010/main">
                  <a14:imgLayer r:embed="rId5">
                    <a14:imgEffect>
                      <a14:brightnessContrast bright="12000" contrast="-40000"/>
                    </a14:imgEffect>
                    <a14:imgEffect>
                      <a14:saturation sat="0"/>
                    </a14:imgEffect>
                    <a14:imgEffect>
                      <a14:sharpenSoften amount="-50000"/>
                    </a14:imgEffect>
                  </a14:imgLayer>
                </a14:imgProps>
              </a:ext>
            </a:extLst>
          </a:blip>
          <a:stretch>
            <a:fillRect/>
          </a:stretch>
        </p:blipFill>
        <p:spPr>
          <a:xfrm>
            <a:off x="259241" y="125580"/>
            <a:ext cx="747562" cy="778934"/>
          </a:xfrm>
          <a:prstGeom prst="rect">
            <a:avLst/>
          </a:prstGeom>
          <a:ln>
            <a:solidFill>
              <a:srgbClr val="580C6E"/>
            </a:solidFill>
          </a:ln>
        </p:spPr>
      </p:pic>
      <p:sp>
        <p:nvSpPr>
          <p:cNvPr id="261" name="文本框 174"/>
          <p:cNvSpPr txBox="1"/>
          <p:nvPr/>
        </p:nvSpPr>
        <p:spPr>
          <a:xfrm>
            <a:off x="1296156" y="191311"/>
            <a:ext cx="9766300" cy="645160"/>
          </a:xfrm>
          <a:prstGeom prst="rect">
            <a:avLst/>
          </a:prstGeom>
          <a:noFill/>
        </p:spPr>
        <p:txBody>
          <a:bodyPr wrap="square" rtlCol="0">
            <a:spAutoFit/>
          </a:bodyPr>
          <a:lstStyle/>
          <a:p>
            <a:pPr marL="0" lvl="0" algn="l" defTabSz="914400">
              <a:lnSpc>
                <a:spcPct val="100000"/>
              </a:lnSpc>
              <a:defRPr sz="1800">
                <a:solidFill>
                  <a:schemeClr val="tx1">
                    <a:alpha val="100000"/>
                  </a:schemeClr>
                </a:solidFill>
                <a:latin typeface="Arial" panose="020B0604020202020204"/>
                <a:ea typeface="微软雅黑" panose="020B0503020204020204" charset="-122"/>
                <a:cs typeface="+mn-cs"/>
              </a:defRPr>
            </a:pPr>
            <a:r>
              <a:rPr lang="zh-CN" altLang="en-US" sz="3600" b="1" i="0" u="none" strike="noStrike">
                <a:solidFill>
                  <a:schemeClr val="bg1">
                    <a:alpha val="100000"/>
                  </a:schemeClr>
                </a:solidFill>
                <a:latin typeface="Arial" panose="020B0604020202020204"/>
                <a:ea typeface="微软雅黑" panose="020B0503020204020204" charset="-122"/>
                <a:cs typeface="微软雅黑" panose="020B0503020204020204" charset="-122"/>
                <a:sym typeface="Arial" panose="020B0604020202020204"/>
              </a:rPr>
              <a:t>电力系统运行的核心内容</a:t>
            </a:r>
          </a:p>
        </p:txBody>
      </p:sp>
      <p:sp>
        <p:nvSpPr>
          <p:cNvPr id="262" name="灯片编号占位符 2"/>
          <p:cNvSpPr>
            <a:spLocks noGrp="1"/>
          </p:cNvSpPr>
          <p:nvPr>
            <p:ph type="sldNum" sz="quarter" idx="12"/>
          </p:nvPr>
        </p:nvSpPr>
        <p:spPr>
          <a:xfrm>
            <a:off x="9325779" y="6057963"/>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4C7EE5D8-6200-46CA-A960-1DA5B550D24A}" type="slidenum">
              <a:rPr/>
              <a:t>21</a:t>
            </a:fld>
            <a:endParaRPr kumimoji="0" lang="zh-CN" altLang="en-US" sz="1200" b="1" i="0" u="none" strike="noStrike" kern="1200" cap="none" spc="0" normalizeH="0" baseline="0" noProof="0" dirty="0">
              <a:ln>
                <a:noFill/>
              </a:ln>
              <a:solidFill>
                <a:prstClr val="black">
                  <a:tint val="75000"/>
                </a:prstClr>
              </a:solidFill>
              <a:effectLst/>
              <a:uLnTx/>
              <a:uFillTx/>
              <a:latin typeface="HelveticaExt-Normal"/>
              <a:ea typeface="OPPOSans B"/>
              <a:cs typeface="+mn-cs"/>
            </a:endParaRPr>
          </a:p>
        </p:txBody>
      </p:sp>
      <p:sp>
        <p:nvSpPr>
          <p:cNvPr id="263" name="文本框 12"/>
          <p:cNvSpPr txBox="1"/>
          <p:nvPr/>
        </p:nvSpPr>
        <p:spPr>
          <a:xfrm>
            <a:off x="1182603" y="1854292"/>
            <a:ext cx="10021692" cy="466753"/>
          </a:xfrm>
          <a:prstGeom prst="rect">
            <a:avLst/>
          </a:prstGeom>
          <a:solidFill>
            <a:srgbClr val="F7E4FC"/>
          </a:solidFill>
          <a:ln w="9525">
            <a:noFill/>
            <a:prstDash val="dash"/>
          </a:ln>
          <a:effectLst/>
        </p:spPr>
        <p:txBody>
          <a:bodyPr wrap="square" lIns="144000" tIns="108000" rIns="144000" bIns="108000" anchor="ctr" anchorCtr="0">
            <a:noAutofit/>
          </a:bodyPr>
          <a:lstStyle>
            <a:defPPr>
              <a:defRPr lang="en-US"/>
            </a:defPPr>
            <a:lvl1pPr lvl="0" algn="just" hangingPunct="0">
              <a:lnSpc>
                <a:spcPct val="150000"/>
              </a:lnSpc>
              <a:spcBef>
                <a:spcPts val="800"/>
              </a:spcBef>
              <a:buClr>
                <a:schemeClr val="bg1">
                  <a:lumMod val="50000"/>
                </a:schemeClr>
              </a:buClr>
              <a:buSzPct val="80000"/>
              <a:buFontTx/>
              <a:defRPr b="1">
                <a:solidFill>
                  <a:schemeClr val="tx1">
                    <a:lumMod val="75000"/>
                    <a:lumOff val="25000"/>
                  </a:schemeClr>
                </a:solidFill>
                <a:latin typeface="+mn-ea"/>
                <a:cs typeface="+mn-ea"/>
              </a:defRPr>
            </a:lvl1pPr>
          </a:lstStyle>
          <a:p>
            <a:pPr marL="0" lvl="0" indent="0" algn="just" defTabSz="914400">
              <a:lnSpc>
                <a:spcPct val="150000"/>
              </a:lnSpc>
              <a:buClr>
                <a:schemeClr val="bg1">
                  <a:lumMod val="50000"/>
                  <a:alpha val="100000"/>
                </a:schemeClr>
              </a:buClr>
              <a:buSzPct val="80000"/>
              <a:buFontTx/>
              <a:buNone/>
              <a:defRPr sz="1800" b="1">
                <a:solidFill>
                  <a:schemeClr val="tx1">
                    <a:lumMod val="75000"/>
                    <a:lumOff val="25000"/>
                    <a:alpha val="100000"/>
                  </a:schemeClr>
                </a:solidFill>
                <a:latin typeface="微软雅黑"/>
                <a:ea typeface="微软雅黑"/>
                <a:cs typeface="微软雅黑"/>
              </a:defRPr>
            </a:pPr>
            <a:r>
              <a:rPr lang="zh-CN" sz="1800" b="1">
                <a:solidFill>
                  <a:schemeClr val="tx1">
                    <a:lumMod val="75000"/>
                    <a:lumOff val="25000"/>
                    <a:alpha val="100000"/>
                  </a:schemeClr>
                </a:solidFill>
                <a:latin typeface="微软雅黑"/>
                <a:ea typeface="微软雅黑"/>
                <a:cs typeface="微软雅黑"/>
              </a:rPr>
              <a:t>负荷预测</a:t>
            </a:r>
            <a:endParaRPr/>
          </a:p>
        </p:txBody>
      </p:sp>
      <p:sp>
        <p:nvSpPr>
          <p:cNvPr id="264" name="矩形: 圆角 25"/>
          <p:cNvSpPr/>
          <p:nvPr/>
        </p:nvSpPr>
        <p:spPr>
          <a:xfrm>
            <a:off x="2148697" y="1123950"/>
            <a:ext cx="1856217" cy="368935"/>
          </a:xfrm>
          <a:prstGeom prst="roundRect">
            <a:avLst>
              <a:gd name="adj" fmla="val 50000"/>
            </a:avLst>
          </a:prstGeom>
          <a:solidFill>
            <a:srgbClr val="A882B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lvl="0" algn="ctr" defTabSz="914400">
              <a:lnSpc>
                <a:spcPct val="100000"/>
              </a:lnSpc>
              <a:defRPr sz="1800">
                <a:solidFill>
                  <a:schemeClr val="tx1">
                    <a:alpha val="100000"/>
                  </a:schemeClr>
                </a:solidFill>
                <a:latin typeface="Arial" panose="020B0604020202020204"/>
                <a:ea typeface="微软雅黑" panose="020B0503020204020204" charset="-122"/>
                <a:cs typeface="+mn-cs"/>
              </a:defRPr>
            </a:pPr>
            <a:r>
              <a:rPr lang="zh-CN" altLang="en-US" sz="2000" b="1" i="0" u="none" strike="noStrike" dirty="0">
                <a:solidFill>
                  <a:schemeClr val="bg2">
                    <a:lumMod val="90000"/>
                    <a:alpha val="100000"/>
                  </a:schemeClr>
                </a:solidFill>
                <a:latin typeface="微软雅黑" panose="020B0503020204020204" charset="-122"/>
                <a:ea typeface="微软雅黑" panose="020B0503020204020204" charset="-122"/>
                <a:cs typeface="+mn-cs"/>
                <a:sym typeface="Times New Roman" panose="02020603050405020304"/>
              </a:rPr>
              <a:t>化简建模</a:t>
            </a:r>
          </a:p>
        </p:txBody>
      </p:sp>
      <p:sp>
        <p:nvSpPr>
          <p:cNvPr id="265" name="矩形: 圆角 25"/>
          <p:cNvSpPr/>
          <p:nvPr/>
        </p:nvSpPr>
        <p:spPr>
          <a:xfrm>
            <a:off x="4180871" y="1123950"/>
            <a:ext cx="1856217" cy="368935"/>
          </a:xfrm>
          <a:prstGeom prst="roundRect">
            <a:avLst>
              <a:gd name="adj" fmla="val 50000"/>
            </a:avLst>
          </a:prstGeom>
          <a:solidFill>
            <a:srgbClr val="A882B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lvl="0" algn="ctr" defTabSz="914400">
              <a:lnSpc>
                <a:spcPct val="100000"/>
              </a:lnSpc>
              <a:defRPr sz="1800">
                <a:solidFill>
                  <a:schemeClr val="tx1">
                    <a:alpha val="100000"/>
                  </a:schemeClr>
                </a:solidFill>
                <a:latin typeface="Arial" panose="020B0604020202020204"/>
                <a:ea typeface="微软雅黑" panose="020B0503020204020204" charset="-122"/>
                <a:cs typeface="+mn-cs"/>
              </a:defRPr>
            </a:pPr>
            <a:r>
              <a:rPr lang="zh-CN" altLang="en-US" sz="2000" b="1" i="0" u="none" strike="noStrike" dirty="0">
                <a:solidFill>
                  <a:schemeClr val="bg2">
                    <a:lumMod val="90000"/>
                    <a:alpha val="100000"/>
                  </a:schemeClr>
                </a:solidFill>
                <a:latin typeface="微软雅黑" panose="020B0503020204020204" charset="-122"/>
                <a:ea typeface="微软雅黑" panose="020B0503020204020204" charset="-122"/>
                <a:cs typeface="+mn-cs"/>
                <a:sym typeface="Times New Roman" panose="02020603050405020304"/>
              </a:rPr>
              <a:t>计算分析</a:t>
            </a:r>
          </a:p>
        </p:txBody>
      </p:sp>
      <p:sp>
        <p:nvSpPr>
          <p:cNvPr id="266" name="文本框 1"/>
          <p:cNvSpPr txBox="1"/>
          <p:nvPr/>
        </p:nvSpPr>
        <p:spPr>
          <a:xfrm>
            <a:off x="6035395" y="2418446"/>
            <a:ext cx="5168900" cy="3657600"/>
          </a:xfrm>
          <a:prstGeom prst="rect">
            <a:avLst/>
          </a:prstGeom>
          <a:noFill/>
        </p:spPr>
        <p:txBody>
          <a:bodyPr wrap="square" rtlCol="0">
            <a:spAutoFit/>
          </a:bodyPr>
          <a:lstStyle/>
          <a:p>
            <a:r>
              <a:rPr lang="zh-CN" b="1"/>
              <a:t>LSTM（长短期记忆循环神经网络）</a:t>
            </a:r>
            <a:endParaRPr/>
          </a:p>
          <a:p>
            <a:r>
              <a:rPr lang="zh-CN"/>
              <a:t>LSTM在隐含层的内部添加了遗忘门、输入门和输出门，并且增加一条代表长期记忆的信息流，构成一个输入x和状态输出s的黑箱，称为cell，使得LSTM拥有良好的长短期记忆功能，得以更好地解决负荷预测问题。</a:t>
            </a:r>
            <a:endParaRPr/>
          </a:p>
          <a:p>
            <a:endParaRPr lang="zh-CN"/>
          </a:p>
          <a:p>
            <a:r>
              <a:rPr lang="zh-CN"/>
              <a:t>LSTM的cell内部结构如图所示。</a:t>
            </a:r>
            <a:endParaRPr/>
          </a:p>
          <a:p>
            <a:r>
              <a:t>当负荷预测输入量输入到隐含层后，其首先经过遗忘门映射到[0,1]区间内，之后与长期记忆中的信息相乘对长期记忆中的数据进行选择性保留，再经过输入门得到进入到长期记忆中的增量，最后通过输出门得到负荷预测值。</a:t>
            </a:r>
          </a:p>
        </p:txBody>
      </p:sp>
      <p:pic>
        <p:nvPicPr>
          <p:cNvPr id="267" name="圖片 266"/>
          <p:cNvPicPr>
            <a:picLocks noChangeAspect="1"/>
          </p:cNvPicPr>
          <p:nvPr/>
        </p:nvPicPr>
        <p:blipFill>
          <a:blip r:embed="rId6"/>
          <a:stretch>
            <a:fillRect/>
          </a:stretch>
        </p:blipFill>
        <p:spPr>
          <a:xfrm>
            <a:off x="1182603" y="2418446"/>
            <a:ext cx="4719260" cy="4150018"/>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 name="矩形: 圆角 25"/>
          <p:cNvSpPr/>
          <p:nvPr/>
        </p:nvSpPr>
        <p:spPr>
          <a:xfrm>
            <a:off x="8244840" y="1123950"/>
            <a:ext cx="1856217" cy="368935"/>
          </a:xfrm>
          <a:prstGeom prst="roundRect">
            <a:avLst>
              <a:gd name="adj" fmla="val 50000"/>
            </a:avLst>
          </a:prstGeom>
          <a:solidFill>
            <a:schemeClr val="bg1"/>
          </a:solidFill>
          <a:ln w="12700">
            <a:solidFill>
              <a:schemeClr val="tx2">
                <a:alpha val="100000"/>
              </a:schemeClr>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lvl="0" algn="ctr" defTabSz="914400">
              <a:lnSpc>
                <a:spcPct val="100000"/>
              </a:lnSpc>
              <a:defRPr sz="1800">
                <a:solidFill>
                  <a:schemeClr val="tx1">
                    <a:alpha val="100000"/>
                  </a:schemeClr>
                </a:solidFill>
                <a:latin typeface="Arial"/>
                <a:ea typeface="微软雅黑"/>
                <a:cs typeface="+mn-cs"/>
              </a:defRPr>
            </a:pPr>
            <a:r>
              <a:rPr lang="zh-CN">
                <a:solidFill>
                  <a:schemeClr val="tx1">
                    <a:alpha val="100000"/>
                  </a:schemeClr>
                </a:solidFill>
              </a:rPr>
              <a:t>升级优化</a:t>
            </a:r>
            <a:endParaRPr/>
          </a:p>
        </p:txBody>
      </p:sp>
      <p:sp>
        <p:nvSpPr>
          <p:cNvPr id="270" name="矩形: 圆角 25"/>
          <p:cNvSpPr/>
          <p:nvPr/>
        </p:nvSpPr>
        <p:spPr>
          <a:xfrm>
            <a:off x="6213045" y="1123950"/>
            <a:ext cx="1856217" cy="368935"/>
          </a:xfrm>
          <a:prstGeom prst="roundRect">
            <a:avLst>
              <a:gd name="adj" fmla="val 50000"/>
            </a:avLst>
          </a:prstGeom>
          <a:solidFill>
            <a:srgbClr val="A882B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lvl="0" algn="ctr" defTabSz="914400">
              <a:lnSpc>
                <a:spcPct val="100000"/>
              </a:lnSpc>
              <a:defRPr sz="1800">
                <a:solidFill>
                  <a:schemeClr val="tx1">
                    <a:alpha val="100000"/>
                  </a:schemeClr>
                </a:solidFill>
                <a:latin typeface="Arial"/>
                <a:ea typeface="微软雅黑"/>
                <a:cs typeface="+mn-cs"/>
              </a:defRPr>
            </a:pPr>
            <a:r>
              <a:rPr lang="zh-CN" sz="2000" b="1">
                <a:solidFill>
                  <a:schemeClr val="bg2">
                    <a:lumMod val="90000"/>
                    <a:alpha val="100000"/>
                  </a:schemeClr>
                </a:solidFill>
                <a:latin typeface="微软雅黑"/>
                <a:ea typeface="微软雅黑"/>
                <a:cs typeface="+mn-cs"/>
                <a:sym typeface="Times New Roman"/>
              </a:rPr>
              <a:t>异常处理</a:t>
            </a:r>
            <a:endParaRPr/>
          </a:p>
        </p:txBody>
      </p:sp>
      <p:pic>
        <p:nvPicPr>
          <p:cNvPr id="271" name="图片 168"/>
          <p:cNvPicPr>
            <a:picLocks noChangeAspect="1"/>
          </p:cNvPicPr>
          <p:nvPr/>
        </p:nvPicPr>
        <p:blipFill rotWithShape="1">
          <a:blip r:embed="rId2" cstate="screen"/>
          <a:srcRect r="-28"/>
          <a:stretch>
            <a:fillRect/>
          </a:stretch>
        </p:blipFill>
        <p:spPr>
          <a:xfrm flipH="1">
            <a:off x="5599367" y="-1"/>
            <a:ext cx="3326355" cy="995307"/>
          </a:xfrm>
          <a:prstGeom prst="rect">
            <a:avLst/>
          </a:prstGeom>
        </p:spPr>
      </p:pic>
      <p:pic>
        <p:nvPicPr>
          <p:cNvPr id="272" name="图片 14"/>
          <p:cNvPicPr>
            <a:picLocks noChangeAspect="1"/>
          </p:cNvPicPr>
          <p:nvPr/>
        </p:nvPicPr>
        <p:blipFill rotWithShape="1">
          <a:blip r:embed="rId3" cstate="screen"/>
          <a:srcRect/>
          <a:stretch>
            <a:fillRect/>
          </a:stretch>
        </p:blipFill>
        <p:spPr>
          <a:xfrm>
            <a:off x="8891533" y="0"/>
            <a:ext cx="3326355" cy="973859"/>
          </a:xfrm>
          <a:prstGeom prst="rect">
            <a:avLst/>
          </a:prstGeom>
        </p:spPr>
      </p:pic>
      <p:sp>
        <p:nvSpPr>
          <p:cNvPr id="273" name="矩形 77"/>
          <p:cNvSpPr/>
          <p:nvPr/>
        </p:nvSpPr>
        <p:spPr>
          <a:xfrm>
            <a:off x="600" y="0"/>
            <a:ext cx="12217288" cy="995306"/>
          </a:xfrm>
          <a:prstGeom prst="rect">
            <a:avLst/>
          </a:prstGeom>
          <a:gradFill flip="none" rotWithShape="1">
            <a:gsLst>
              <a:gs pos="54501">
                <a:srgbClr val="580C6E"/>
              </a:gs>
              <a:gs pos="73000">
                <a:srgbClr val="61106A">
                  <a:alpha val="90000"/>
                </a:srgbClr>
              </a:gs>
              <a:gs pos="84000">
                <a:srgbClr val="952064">
                  <a:alpha val="46000"/>
                </a:srgbClr>
              </a:gs>
              <a:gs pos="34845">
                <a:srgbClr val="580C6E"/>
              </a:gs>
              <a:gs pos="0">
                <a:srgbClr val="580C6E">
                  <a:lumMod val="100000"/>
                </a:srgbClr>
              </a:gs>
              <a:gs pos="100000">
                <a:srgbClr val="AC2761"/>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pic>
        <p:nvPicPr>
          <p:cNvPr id="274" name="图片 169"/>
          <p:cNvPicPr>
            <a:picLocks noChangeAspect="1"/>
          </p:cNvPicPr>
          <p:nvPr/>
        </p:nvPicPr>
        <p:blipFill>
          <a:blip r:embed="rId4" cstate="screen">
            <a:lum bright="70000" contrast="-70000"/>
            <a:extLst>
              <a:ext uri="{BEBA8EAE-BF5A-486C-A8C5-ECC9F3942E4B}">
                <a14:imgProps xmlns:a14="http://schemas.microsoft.com/office/drawing/2010/main">
                  <a14:imgLayer r:embed="rId5">
                    <a14:imgEffect>
                      <a14:brightnessContrast bright="12000" contrast="-40000"/>
                    </a14:imgEffect>
                    <a14:imgEffect>
                      <a14:saturation sat="0"/>
                    </a14:imgEffect>
                    <a14:imgEffect>
                      <a14:sharpenSoften amount="-50000"/>
                    </a14:imgEffect>
                  </a14:imgLayer>
                </a14:imgProps>
              </a:ext>
            </a:extLst>
          </a:blip>
          <a:stretch>
            <a:fillRect/>
          </a:stretch>
        </p:blipFill>
        <p:spPr>
          <a:xfrm>
            <a:off x="259241" y="125580"/>
            <a:ext cx="747562" cy="778934"/>
          </a:xfrm>
          <a:prstGeom prst="rect">
            <a:avLst/>
          </a:prstGeom>
          <a:ln>
            <a:solidFill>
              <a:srgbClr val="580C6E"/>
            </a:solidFill>
          </a:ln>
        </p:spPr>
      </p:pic>
      <p:sp>
        <p:nvSpPr>
          <p:cNvPr id="275" name="文本框 174"/>
          <p:cNvSpPr txBox="1"/>
          <p:nvPr/>
        </p:nvSpPr>
        <p:spPr>
          <a:xfrm>
            <a:off x="1296156" y="191311"/>
            <a:ext cx="9766300" cy="645160"/>
          </a:xfrm>
          <a:prstGeom prst="rect">
            <a:avLst/>
          </a:prstGeom>
          <a:noFill/>
        </p:spPr>
        <p:txBody>
          <a:bodyPr wrap="square" rtlCol="0">
            <a:spAutoFit/>
          </a:bodyPr>
          <a:lstStyle/>
          <a:p>
            <a:pPr marL="0" lvl="0" algn="l" defTabSz="914400">
              <a:lnSpc>
                <a:spcPct val="100000"/>
              </a:lnSpc>
              <a:defRPr sz="1800">
                <a:solidFill>
                  <a:schemeClr val="tx1">
                    <a:alpha val="100000"/>
                  </a:schemeClr>
                </a:solidFill>
                <a:latin typeface="Arial" panose="020B0604020202020204"/>
                <a:ea typeface="微软雅黑" panose="020B0503020204020204" charset="-122"/>
                <a:cs typeface="+mn-cs"/>
              </a:defRPr>
            </a:pPr>
            <a:r>
              <a:rPr lang="zh-CN" altLang="en-US" sz="3600" b="1" i="0" u="none" strike="noStrike">
                <a:solidFill>
                  <a:schemeClr val="bg1">
                    <a:alpha val="100000"/>
                  </a:schemeClr>
                </a:solidFill>
                <a:latin typeface="Arial" panose="020B0604020202020204"/>
                <a:ea typeface="微软雅黑" panose="020B0503020204020204" charset="-122"/>
                <a:cs typeface="微软雅黑" panose="020B0503020204020204" charset="-122"/>
                <a:sym typeface="Arial" panose="020B0604020202020204"/>
              </a:rPr>
              <a:t>电力系统运行的核心内容</a:t>
            </a:r>
          </a:p>
        </p:txBody>
      </p:sp>
      <p:sp>
        <p:nvSpPr>
          <p:cNvPr id="276" name="灯片编号占位符 2"/>
          <p:cNvSpPr>
            <a:spLocks noGrp="1"/>
          </p:cNvSpPr>
          <p:nvPr>
            <p:ph type="sldNum" sz="quarter" idx="12"/>
          </p:nvPr>
        </p:nvSpPr>
        <p:spPr>
          <a:xfrm>
            <a:off x="9325779" y="6057963"/>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4C7EE5D8-6200-46CA-A960-1DA5B550D24A}" type="slidenum">
              <a:rPr/>
              <a:t>22</a:t>
            </a:fld>
            <a:endParaRPr kumimoji="0" lang="zh-CN" altLang="en-US" sz="1200" b="1" i="0" u="none" strike="noStrike" kern="1200" cap="none" spc="0" normalizeH="0" baseline="0" noProof="0" dirty="0">
              <a:ln>
                <a:noFill/>
              </a:ln>
              <a:solidFill>
                <a:prstClr val="black">
                  <a:tint val="75000"/>
                </a:prstClr>
              </a:solidFill>
              <a:effectLst/>
              <a:uLnTx/>
              <a:uFillTx/>
              <a:latin typeface="HelveticaExt-Normal"/>
              <a:ea typeface="OPPOSans B"/>
              <a:cs typeface="+mn-cs"/>
            </a:endParaRPr>
          </a:p>
        </p:txBody>
      </p:sp>
      <p:sp>
        <p:nvSpPr>
          <p:cNvPr id="277" name="文本框 12"/>
          <p:cNvSpPr txBox="1"/>
          <p:nvPr/>
        </p:nvSpPr>
        <p:spPr>
          <a:xfrm>
            <a:off x="1182603" y="1854292"/>
            <a:ext cx="10021692" cy="466753"/>
          </a:xfrm>
          <a:prstGeom prst="rect">
            <a:avLst/>
          </a:prstGeom>
          <a:solidFill>
            <a:srgbClr val="F7E4FC"/>
          </a:solidFill>
          <a:ln w="9525">
            <a:noFill/>
            <a:prstDash val="dash"/>
          </a:ln>
          <a:effectLst/>
        </p:spPr>
        <p:txBody>
          <a:bodyPr wrap="square" lIns="144000" tIns="108000" rIns="144000" bIns="108000" anchor="ctr" anchorCtr="0">
            <a:noAutofit/>
          </a:bodyPr>
          <a:lstStyle>
            <a:defPPr>
              <a:defRPr lang="en-US"/>
            </a:defPPr>
            <a:lvl1pPr lvl="0" algn="just" hangingPunct="0">
              <a:lnSpc>
                <a:spcPct val="150000"/>
              </a:lnSpc>
              <a:spcBef>
                <a:spcPts val="800"/>
              </a:spcBef>
              <a:buClr>
                <a:schemeClr val="bg1">
                  <a:lumMod val="50000"/>
                </a:schemeClr>
              </a:buClr>
              <a:buSzPct val="80000"/>
              <a:buFontTx/>
              <a:defRPr b="1">
                <a:solidFill>
                  <a:schemeClr val="tx1">
                    <a:lumMod val="75000"/>
                    <a:lumOff val="25000"/>
                  </a:schemeClr>
                </a:solidFill>
                <a:latin typeface="+mn-ea"/>
                <a:cs typeface="+mn-ea"/>
              </a:defRPr>
            </a:lvl1pPr>
          </a:lstStyle>
          <a:p>
            <a:pPr marL="0" lvl="0" indent="0" algn="just" defTabSz="914400">
              <a:lnSpc>
                <a:spcPct val="150000"/>
              </a:lnSpc>
              <a:buClr>
                <a:schemeClr val="bg1">
                  <a:lumMod val="50000"/>
                  <a:alpha val="100000"/>
                </a:schemeClr>
              </a:buClr>
              <a:buSzPct val="80000"/>
              <a:buFontTx/>
              <a:buNone/>
              <a:defRPr sz="1800" b="1">
                <a:solidFill>
                  <a:schemeClr val="tx1">
                    <a:lumMod val="75000"/>
                    <a:lumOff val="25000"/>
                    <a:alpha val="100000"/>
                  </a:schemeClr>
                </a:solidFill>
                <a:latin typeface="微软雅黑"/>
                <a:ea typeface="微软雅黑"/>
                <a:cs typeface="微软雅黑"/>
              </a:defRPr>
            </a:pPr>
            <a:r>
              <a:rPr lang="zh-CN" sz="1800" b="1">
                <a:solidFill>
                  <a:schemeClr val="tx1">
                    <a:lumMod val="75000"/>
                    <a:lumOff val="25000"/>
                    <a:alpha val="100000"/>
                  </a:schemeClr>
                </a:solidFill>
                <a:latin typeface="微软雅黑"/>
                <a:ea typeface="微软雅黑"/>
                <a:cs typeface="微软雅黑"/>
              </a:rPr>
              <a:t>经济调度：在满足安全的前提下求得生产成本最小，合理制定电价方案</a:t>
            </a:r>
            <a:endParaRPr/>
          </a:p>
        </p:txBody>
      </p:sp>
      <p:sp>
        <p:nvSpPr>
          <p:cNvPr id="278" name="矩形: 圆角 25"/>
          <p:cNvSpPr/>
          <p:nvPr/>
        </p:nvSpPr>
        <p:spPr>
          <a:xfrm>
            <a:off x="2148697" y="1123950"/>
            <a:ext cx="1856217" cy="368935"/>
          </a:xfrm>
          <a:prstGeom prst="roundRect">
            <a:avLst>
              <a:gd name="adj" fmla="val 50000"/>
            </a:avLst>
          </a:prstGeom>
          <a:solidFill>
            <a:srgbClr val="A882B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lvl="0" algn="ctr" defTabSz="914400">
              <a:lnSpc>
                <a:spcPct val="100000"/>
              </a:lnSpc>
              <a:defRPr sz="1800">
                <a:solidFill>
                  <a:schemeClr val="tx1">
                    <a:alpha val="100000"/>
                  </a:schemeClr>
                </a:solidFill>
                <a:latin typeface="Arial" panose="020B0604020202020204"/>
                <a:ea typeface="微软雅黑" panose="020B0503020204020204" charset="-122"/>
                <a:cs typeface="+mn-cs"/>
              </a:defRPr>
            </a:pPr>
            <a:r>
              <a:rPr lang="zh-CN" altLang="en-US" sz="2000" b="1" i="0" u="none" strike="noStrike" dirty="0">
                <a:solidFill>
                  <a:schemeClr val="bg2">
                    <a:lumMod val="90000"/>
                    <a:alpha val="100000"/>
                  </a:schemeClr>
                </a:solidFill>
                <a:latin typeface="微软雅黑" panose="020B0503020204020204" charset="-122"/>
                <a:ea typeface="微软雅黑" panose="020B0503020204020204" charset="-122"/>
                <a:cs typeface="+mn-cs"/>
                <a:sym typeface="Times New Roman" panose="02020603050405020304"/>
              </a:rPr>
              <a:t>化简建模</a:t>
            </a:r>
          </a:p>
        </p:txBody>
      </p:sp>
      <p:sp>
        <p:nvSpPr>
          <p:cNvPr id="279" name="矩形: 圆角 25"/>
          <p:cNvSpPr/>
          <p:nvPr/>
        </p:nvSpPr>
        <p:spPr>
          <a:xfrm>
            <a:off x="4180871" y="1123950"/>
            <a:ext cx="1856217" cy="368935"/>
          </a:xfrm>
          <a:prstGeom prst="roundRect">
            <a:avLst>
              <a:gd name="adj" fmla="val 50000"/>
            </a:avLst>
          </a:prstGeom>
          <a:solidFill>
            <a:srgbClr val="A882B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lvl="0" algn="ctr" defTabSz="914400">
              <a:lnSpc>
                <a:spcPct val="100000"/>
              </a:lnSpc>
              <a:defRPr sz="1800">
                <a:solidFill>
                  <a:schemeClr val="tx1">
                    <a:alpha val="100000"/>
                  </a:schemeClr>
                </a:solidFill>
                <a:latin typeface="Arial" panose="020B0604020202020204"/>
                <a:ea typeface="微软雅黑" panose="020B0503020204020204" charset="-122"/>
                <a:cs typeface="+mn-cs"/>
              </a:defRPr>
            </a:pPr>
            <a:r>
              <a:rPr lang="zh-CN" altLang="en-US" sz="2000" b="1" i="0" u="none" strike="noStrike" dirty="0">
                <a:solidFill>
                  <a:schemeClr val="bg2">
                    <a:lumMod val="90000"/>
                    <a:alpha val="100000"/>
                  </a:schemeClr>
                </a:solidFill>
                <a:latin typeface="微软雅黑" panose="020B0503020204020204" charset="-122"/>
                <a:ea typeface="微软雅黑" panose="020B0503020204020204" charset="-122"/>
                <a:cs typeface="+mn-cs"/>
                <a:sym typeface="Times New Roman" panose="02020603050405020304"/>
              </a:rPr>
              <a:t>计算分析</a:t>
            </a:r>
          </a:p>
        </p:txBody>
      </p:sp>
      <p:sp>
        <p:nvSpPr>
          <p:cNvPr id="280" name="文本框 1"/>
          <p:cNvSpPr txBox="1"/>
          <p:nvPr/>
        </p:nvSpPr>
        <p:spPr>
          <a:xfrm>
            <a:off x="4543701" y="2441155"/>
            <a:ext cx="6664222" cy="3657600"/>
          </a:xfrm>
          <a:prstGeom prst="rect">
            <a:avLst/>
          </a:prstGeom>
          <a:noFill/>
        </p:spPr>
        <p:txBody>
          <a:bodyPr wrap="square" rtlCol="0">
            <a:spAutoFit/>
          </a:bodyPr>
          <a:lstStyle/>
          <a:p>
            <a:r>
              <a:t>从新型负荷和分布式电源的角度考虑影响电网公司利润的主要因素，建立简单的经济优化模型。</a:t>
            </a:r>
          </a:p>
          <a:p>
            <a:endParaRPr/>
          </a:p>
          <a:p>
            <a:r>
              <a:t>式中P为电网公司利润；</a:t>
            </a:r>
          </a:p>
          <a:p>
            <a:r>
              <a:t>R为电网公司收入，主要与实时电价p有关；</a:t>
            </a:r>
          </a:p>
          <a:p>
            <a:r>
              <a:t>C1为储能装置的建设运维费用，主要与储能配置容量s有关；</a:t>
            </a:r>
          </a:p>
          <a:p>
            <a:r>
              <a:t>C2为负荷改造成本，主要与协议赔偿c有关；</a:t>
            </a:r>
          </a:p>
          <a:p>
            <a:r>
              <a:t>C3为建设、改造、运维费用，取决于负荷类型和储能配置情况。</a:t>
            </a:r>
          </a:p>
          <a:p>
            <a:r>
              <a:t>Rs为可靠性指标，ΔU为电能质量。总利润P可用函数f(p,s,c)表示，p,s,c的取值需要使电网满足这些技术约束。</a:t>
            </a:r>
          </a:p>
          <a:p>
            <a:endParaRPr/>
          </a:p>
          <a:p>
            <a:r>
              <a:rPr lang="zh-CN"/>
              <a:t>对该模型求解，即可确定在怎样的实时电价、协议赔偿和储能配置容量下才能使电网公司利润最大化。</a:t>
            </a:r>
            <a:endParaRPr/>
          </a:p>
        </p:txBody>
      </p:sp>
      <p:pic>
        <p:nvPicPr>
          <p:cNvPr id="281" name="圖片 280"/>
          <p:cNvPicPr>
            <a:picLocks noChangeAspect="1"/>
          </p:cNvPicPr>
          <p:nvPr/>
        </p:nvPicPr>
        <p:blipFill>
          <a:blip r:embed="rId6">
            <a:extLst>
              <a:ext uri="">
                <a14:imgProps xmlns:a14="http://schemas.microsoft.com/office/drawing/2010/main" xmlns="">
                  <a14:imgLayer>
                    <a14:imgEffect>
                      <a14:brightnessContrast bright="0" contrast="0"/>
                    </a14:imgEffect>
                  </a14:imgLayer>
                </a14:imgProps>
              </a:ext>
            </a:extLst>
          </a:blip>
          <a:stretch>
            <a:fillRect/>
          </a:stretch>
        </p:blipFill>
        <p:spPr>
          <a:xfrm>
            <a:off x="476526" y="3338866"/>
            <a:ext cx="4067175" cy="1514475"/>
          </a:xfrm>
          <a:prstGeom prst="rect">
            <a:avLst/>
          </a:prstGeom>
          <a:noFill/>
          <a:ln w="0"/>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 name="矩形: 圆角 25"/>
          <p:cNvSpPr/>
          <p:nvPr/>
        </p:nvSpPr>
        <p:spPr>
          <a:xfrm>
            <a:off x="8244840" y="1123950"/>
            <a:ext cx="1856217" cy="368935"/>
          </a:xfrm>
          <a:prstGeom prst="roundRect">
            <a:avLst>
              <a:gd name="adj" fmla="val 50000"/>
            </a:avLst>
          </a:prstGeom>
          <a:solidFill>
            <a:schemeClr val="bg1"/>
          </a:solidFill>
          <a:ln w="12700">
            <a:solidFill>
              <a:schemeClr val="tx2">
                <a:alpha val="100000"/>
              </a:schemeClr>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lvl="0" algn="ctr" defTabSz="914400">
              <a:lnSpc>
                <a:spcPct val="100000"/>
              </a:lnSpc>
              <a:defRPr sz="1800">
                <a:solidFill>
                  <a:schemeClr val="tx1">
                    <a:alpha val="100000"/>
                  </a:schemeClr>
                </a:solidFill>
                <a:latin typeface="Arial"/>
                <a:ea typeface="微软雅黑"/>
                <a:cs typeface="+mn-cs"/>
              </a:defRPr>
            </a:pPr>
            <a:r>
              <a:rPr lang="zh-CN">
                <a:solidFill>
                  <a:schemeClr val="tx1">
                    <a:alpha val="100000"/>
                  </a:schemeClr>
                </a:solidFill>
              </a:rPr>
              <a:t>升级优化</a:t>
            </a:r>
            <a:endParaRPr/>
          </a:p>
        </p:txBody>
      </p:sp>
      <p:sp>
        <p:nvSpPr>
          <p:cNvPr id="284" name="矩形: 圆角 25"/>
          <p:cNvSpPr/>
          <p:nvPr/>
        </p:nvSpPr>
        <p:spPr>
          <a:xfrm>
            <a:off x="6213045" y="1123950"/>
            <a:ext cx="1856217" cy="368935"/>
          </a:xfrm>
          <a:prstGeom prst="roundRect">
            <a:avLst>
              <a:gd name="adj" fmla="val 50000"/>
            </a:avLst>
          </a:prstGeom>
          <a:solidFill>
            <a:srgbClr val="A882B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lvl="0" algn="ctr" defTabSz="914400">
              <a:lnSpc>
                <a:spcPct val="100000"/>
              </a:lnSpc>
              <a:defRPr sz="1800">
                <a:solidFill>
                  <a:schemeClr val="tx1">
                    <a:alpha val="100000"/>
                  </a:schemeClr>
                </a:solidFill>
                <a:latin typeface="Arial"/>
                <a:ea typeface="微软雅黑"/>
                <a:cs typeface="+mn-cs"/>
              </a:defRPr>
            </a:pPr>
            <a:r>
              <a:rPr lang="zh-CN" sz="2000" b="1">
                <a:solidFill>
                  <a:schemeClr val="bg2">
                    <a:lumMod val="90000"/>
                    <a:alpha val="100000"/>
                  </a:schemeClr>
                </a:solidFill>
                <a:latin typeface="微软雅黑"/>
                <a:ea typeface="微软雅黑"/>
                <a:cs typeface="+mn-cs"/>
                <a:sym typeface="Times New Roman"/>
              </a:rPr>
              <a:t>异常处理</a:t>
            </a:r>
            <a:endParaRPr/>
          </a:p>
        </p:txBody>
      </p:sp>
      <p:pic>
        <p:nvPicPr>
          <p:cNvPr id="285" name="图片 168"/>
          <p:cNvPicPr>
            <a:picLocks noChangeAspect="1"/>
          </p:cNvPicPr>
          <p:nvPr/>
        </p:nvPicPr>
        <p:blipFill rotWithShape="1">
          <a:blip r:embed="rId2" cstate="screen"/>
          <a:srcRect r="-28"/>
          <a:stretch>
            <a:fillRect/>
          </a:stretch>
        </p:blipFill>
        <p:spPr>
          <a:xfrm flipH="1">
            <a:off x="5599367" y="-1"/>
            <a:ext cx="3326355" cy="995307"/>
          </a:xfrm>
          <a:prstGeom prst="rect">
            <a:avLst/>
          </a:prstGeom>
        </p:spPr>
      </p:pic>
      <p:pic>
        <p:nvPicPr>
          <p:cNvPr id="286" name="图片 14"/>
          <p:cNvPicPr>
            <a:picLocks noChangeAspect="1"/>
          </p:cNvPicPr>
          <p:nvPr/>
        </p:nvPicPr>
        <p:blipFill rotWithShape="1">
          <a:blip r:embed="rId3" cstate="screen"/>
          <a:srcRect/>
          <a:stretch>
            <a:fillRect/>
          </a:stretch>
        </p:blipFill>
        <p:spPr>
          <a:xfrm>
            <a:off x="8891533" y="0"/>
            <a:ext cx="3326355" cy="973859"/>
          </a:xfrm>
          <a:prstGeom prst="rect">
            <a:avLst/>
          </a:prstGeom>
        </p:spPr>
      </p:pic>
      <p:sp>
        <p:nvSpPr>
          <p:cNvPr id="287" name="矩形 77"/>
          <p:cNvSpPr/>
          <p:nvPr/>
        </p:nvSpPr>
        <p:spPr>
          <a:xfrm>
            <a:off x="600" y="0"/>
            <a:ext cx="12217288" cy="995306"/>
          </a:xfrm>
          <a:prstGeom prst="rect">
            <a:avLst/>
          </a:prstGeom>
          <a:gradFill flip="none" rotWithShape="1">
            <a:gsLst>
              <a:gs pos="54501">
                <a:srgbClr val="580C6E"/>
              </a:gs>
              <a:gs pos="73000">
                <a:srgbClr val="61106A">
                  <a:alpha val="90000"/>
                </a:srgbClr>
              </a:gs>
              <a:gs pos="84000">
                <a:srgbClr val="952064">
                  <a:alpha val="46000"/>
                </a:srgbClr>
              </a:gs>
              <a:gs pos="34845">
                <a:srgbClr val="580C6E"/>
              </a:gs>
              <a:gs pos="0">
                <a:srgbClr val="580C6E">
                  <a:lumMod val="100000"/>
                </a:srgbClr>
              </a:gs>
              <a:gs pos="100000">
                <a:srgbClr val="AC2761"/>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pic>
        <p:nvPicPr>
          <p:cNvPr id="288" name="图片 169"/>
          <p:cNvPicPr>
            <a:picLocks noChangeAspect="1"/>
          </p:cNvPicPr>
          <p:nvPr/>
        </p:nvPicPr>
        <p:blipFill>
          <a:blip r:embed="rId4" cstate="screen">
            <a:lum bright="70000" contrast="-70000"/>
            <a:extLst>
              <a:ext uri="{BEBA8EAE-BF5A-486C-A8C5-ECC9F3942E4B}">
                <a14:imgProps xmlns:a14="http://schemas.microsoft.com/office/drawing/2010/main">
                  <a14:imgLayer r:embed="rId5">
                    <a14:imgEffect>
                      <a14:brightnessContrast bright="12000" contrast="-40000"/>
                    </a14:imgEffect>
                    <a14:imgEffect>
                      <a14:saturation sat="0"/>
                    </a14:imgEffect>
                    <a14:imgEffect>
                      <a14:sharpenSoften amount="-50000"/>
                    </a14:imgEffect>
                  </a14:imgLayer>
                </a14:imgProps>
              </a:ext>
            </a:extLst>
          </a:blip>
          <a:stretch>
            <a:fillRect/>
          </a:stretch>
        </p:blipFill>
        <p:spPr>
          <a:xfrm>
            <a:off x="259241" y="125580"/>
            <a:ext cx="747562" cy="778934"/>
          </a:xfrm>
          <a:prstGeom prst="rect">
            <a:avLst/>
          </a:prstGeom>
          <a:ln>
            <a:solidFill>
              <a:srgbClr val="580C6E"/>
            </a:solidFill>
          </a:ln>
        </p:spPr>
      </p:pic>
      <p:sp>
        <p:nvSpPr>
          <p:cNvPr id="289" name="文本框 174"/>
          <p:cNvSpPr txBox="1"/>
          <p:nvPr/>
        </p:nvSpPr>
        <p:spPr>
          <a:xfrm>
            <a:off x="1296156" y="191311"/>
            <a:ext cx="9766300" cy="645160"/>
          </a:xfrm>
          <a:prstGeom prst="rect">
            <a:avLst/>
          </a:prstGeom>
          <a:noFill/>
        </p:spPr>
        <p:txBody>
          <a:bodyPr wrap="square" rtlCol="0">
            <a:spAutoFit/>
          </a:bodyPr>
          <a:lstStyle/>
          <a:p>
            <a:pPr marL="0" lvl="0" algn="l" defTabSz="914400">
              <a:lnSpc>
                <a:spcPct val="100000"/>
              </a:lnSpc>
              <a:defRPr sz="1800">
                <a:solidFill>
                  <a:schemeClr val="tx1">
                    <a:alpha val="100000"/>
                  </a:schemeClr>
                </a:solidFill>
                <a:latin typeface="Arial" panose="020B0604020202020204"/>
                <a:ea typeface="微软雅黑" panose="020B0503020204020204" charset="-122"/>
                <a:cs typeface="+mn-cs"/>
              </a:defRPr>
            </a:pPr>
            <a:r>
              <a:rPr lang="zh-CN" altLang="en-US" sz="3600" b="1" i="0" u="none" strike="noStrike">
                <a:solidFill>
                  <a:schemeClr val="bg1">
                    <a:alpha val="100000"/>
                  </a:schemeClr>
                </a:solidFill>
                <a:latin typeface="Arial" panose="020B0604020202020204"/>
                <a:ea typeface="微软雅黑" panose="020B0503020204020204" charset="-122"/>
                <a:cs typeface="微软雅黑" panose="020B0503020204020204" charset="-122"/>
                <a:sym typeface="Arial" panose="020B0604020202020204"/>
              </a:rPr>
              <a:t>电力系统运行的核心内容</a:t>
            </a:r>
          </a:p>
        </p:txBody>
      </p:sp>
      <p:sp>
        <p:nvSpPr>
          <p:cNvPr id="290" name="灯片编号占位符 2"/>
          <p:cNvSpPr>
            <a:spLocks noGrp="1"/>
          </p:cNvSpPr>
          <p:nvPr>
            <p:ph type="sldNum" sz="quarter" idx="12"/>
          </p:nvPr>
        </p:nvSpPr>
        <p:spPr>
          <a:xfrm>
            <a:off x="9325779" y="6057963"/>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4C7EE5D8-6200-46CA-A960-1DA5B550D24A}" type="slidenum">
              <a:rPr/>
              <a:t>23</a:t>
            </a:fld>
            <a:endParaRPr kumimoji="0" lang="zh-CN" altLang="en-US" sz="1200" b="1" i="0" u="none" strike="noStrike" kern="1200" cap="none" spc="0" normalizeH="0" baseline="0" noProof="0" dirty="0">
              <a:ln>
                <a:noFill/>
              </a:ln>
              <a:solidFill>
                <a:prstClr val="black">
                  <a:tint val="75000"/>
                </a:prstClr>
              </a:solidFill>
              <a:effectLst/>
              <a:uLnTx/>
              <a:uFillTx/>
              <a:latin typeface="HelveticaExt-Normal"/>
              <a:ea typeface="OPPOSans B"/>
              <a:cs typeface="+mn-cs"/>
            </a:endParaRPr>
          </a:p>
        </p:txBody>
      </p:sp>
      <p:sp>
        <p:nvSpPr>
          <p:cNvPr id="291" name="文本框 12"/>
          <p:cNvSpPr txBox="1"/>
          <p:nvPr/>
        </p:nvSpPr>
        <p:spPr>
          <a:xfrm>
            <a:off x="1182603" y="1854292"/>
            <a:ext cx="10021692" cy="466753"/>
          </a:xfrm>
          <a:prstGeom prst="rect">
            <a:avLst/>
          </a:prstGeom>
          <a:solidFill>
            <a:srgbClr val="F7E4FC"/>
          </a:solidFill>
          <a:ln w="9525">
            <a:noFill/>
            <a:prstDash val="dash"/>
          </a:ln>
          <a:effectLst/>
        </p:spPr>
        <p:txBody>
          <a:bodyPr wrap="square" lIns="144000" tIns="108000" rIns="144000" bIns="108000" anchor="ctr" anchorCtr="0">
            <a:noAutofit/>
          </a:bodyPr>
          <a:lstStyle>
            <a:defPPr>
              <a:defRPr lang="en-US"/>
            </a:defPPr>
            <a:lvl1pPr lvl="0" algn="just" hangingPunct="0">
              <a:lnSpc>
                <a:spcPct val="150000"/>
              </a:lnSpc>
              <a:spcBef>
                <a:spcPts val="800"/>
              </a:spcBef>
              <a:buClr>
                <a:schemeClr val="bg1">
                  <a:lumMod val="50000"/>
                </a:schemeClr>
              </a:buClr>
              <a:buSzPct val="80000"/>
              <a:buFontTx/>
              <a:defRPr b="1">
                <a:solidFill>
                  <a:schemeClr val="tx1">
                    <a:lumMod val="75000"/>
                    <a:lumOff val="25000"/>
                  </a:schemeClr>
                </a:solidFill>
                <a:latin typeface="+mn-ea"/>
                <a:cs typeface="+mn-ea"/>
              </a:defRPr>
            </a:lvl1pPr>
          </a:lstStyle>
          <a:p>
            <a:pPr marL="0" lvl="0" indent="0" algn="just" defTabSz="914400">
              <a:lnSpc>
                <a:spcPct val="150000"/>
              </a:lnSpc>
              <a:buClr>
                <a:schemeClr val="bg1">
                  <a:lumMod val="50000"/>
                  <a:alpha val="100000"/>
                </a:schemeClr>
              </a:buClr>
              <a:buSzPct val="80000"/>
              <a:buFontTx/>
              <a:buNone/>
              <a:defRPr sz="1800" b="1">
                <a:solidFill>
                  <a:schemeClr val="tx1">
                    <a:lumMod val="75000"/>
                    <a:lumOff val="25000"/>
                    <a:alpha val="100000"/>
                  </a:schemeClr>
                </a:solidFill>
                <a:latin typeface="微软雅黑"/>
                <a:ea typeface="微软雅黑"/>
                <a:cs typeface="微软雅黑"/>
              </a:defRPr>
            </a:pPr>
            <a:r>
              <a:rPr lang="zh-CN" sz="1800" b="1">
                <a:solidFill>
                  <a:schemeClr val="tx1">
                    <a:lumMod val="75000"/>
                    <a:lumOff val="25000"/>
                    <a:alpha val="100000"/>
                  </a:schemeClr>
                </a:solidFill>
                <a:latin typeface="微软雅黑"/>
                <a:ea typeface="微软雅黑"/>
                <a:cs typeface="微软雅黑"/>
              </a:rPr>
              <a:t>损耗管理：尽可能降低损耗，节能减排、提升经济效益</a:t>
            </a:r>
            <a:endParaRPr/>
          </a:p>
        </p:txBody>
      </p:sp>
      <p:sp>
        <p:nvSpPr>
          <p:cNvPr id="292" name="矩形: 圆角 25"/>
          <p:cNvSpPr/>
          <p:nvPr/>
        </p:nvSpPr>
        <p:spPr>
          <a:xfrm>
            <a:off x="2148697" y="1123950"/>
            <a:ext cx="1856217" cy="368935"/>
          </a:xfrm>
          <a:prstGeom prst="roundRect">
            <a:avLst>
              <a:gd name="adj" fmla="val 50000"/>
            </a:avLst>
          </a:prstGeom>
          <a:solidFill>
            <a:srgbClr val="A882B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lvl="0" algn="ctr" defTabSz="914400">
              <a:lnSpc>
                <a:spcPct val="100000"/>
              </a:lnSpc>
              <a:defRPr sz="1800">
                <a:solidFill>
                  <a:schemeClr val="tx1">
                    <a:alpha val="100000"/>
                  </a:schemeClr>
                </a:solidFill>
                <a:latin typeface="Arial" panose="020B0604020202020204"/>
                <a:ea typeface="微软雅黑" panose="020B0503020204020204" charset="-122"/>
                <a:cs typeface="+mn-cs"/>
              </a:defRPr>
            </a:pPr>
            <a:r>
              <a:rPr lang="zh-CN" altLang="en-US" sz="2000" b="1" i="0" u="none" strike="noStrike" dirty="0">
                <a:solidFill>
                  <a:schemeClr val="bg2">
                    <a:lumMod val="90000"/>
                    <a:alpha val="100000"/>
                  </a:schemeClr>
                </a:solidFill>
                <a:latin typeface="微软雅黑" panose="020B0503020204020204" charset="-122"/>
                <a:ea typeface="微软雅黑" panose="020B0503020204020204" charset="-122"/>
                <a:cs typeface="+mn-cs"/>
                <a:sym typeface="Times New Roman" panose="02020603050405020304"/>
              </a:rPr>
              <a:t>化简建模</a:t>
            </a:r>
          </a:p>
        </p:txBody>
      </p:sp>
      <p:sp>
        <p:nvSpPr>
          <p:cNvPr id="293" name="矩形: 圆角 25"/>
          <p:cNvSpPr/>
          <p:nvPr/>
        </p:nvSpPr>
        <p:spPr>
          <a:xfrm>
            <a:off x="4180871" y="1123950"/>
            <a:ext cx="1856217" cy="368935"/>
          </a:xfrm>
          <a:prstGeom prst="roundRect">
            <a:avLst>
              <a:gd name="adj" fmla="val 50000"/>
            </a:avLst>
          </a:prstGeom>
          <a:solidFill>
            <a:srgbClr val="A882B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lvl="0" algn="ctr" defTabSz="914400">
              <a:lnSpc>
                <a:spcPct val="100000"/>
              </a:lnSpc>
              <a:defRPr sz="1800">
                <a:solidFill>
                  <a:schemeClr val="tx1">
                    <a:alpha val="100000"/>
                  </a:schemeClr>
                </a:solidFill>
                <a:latin typeface="Arial" panose="020B0604020202020204"/>
                <a:ea typeface="微软雅黑" panose="020B0503020204020204" charset="-122"/>
                <a:cs typeface="+mn-cs"/>
              </a:defRPr>
            </a:pPr>
            <a:r>
              <a:rPr lang="zh-CN" altLang="en-US" sz="2000" b="1" i="0" u="none" strike="noStrike" dirty="0">
                <a:solidFill>
                  <a:schemeClr val="bg2">
                    <a:lumMod val="90000"/>
                    <a:alpha val="100000"/>
                  </a:schemeClr>
                </a:solidFill>
                <a:latin typeface="微软雅黑" panose="020B0503020204020204" charset="-122"/>
                <a:ea typeface="微软雅黑" panose="020B0503020204020204" charset="-122"/>
                <a:cs typeface="+mn-cs"/>
                <a:sym typeface="Times New Roman" panose="02020603050405020304"/>
              </a:rPr>
              <a:t>计算分析</a:t>
            </a:r>
          </a:p>
        </p:txBody>
      </p:sp>
      <p:sp>
        <p:nvSpPr>
          <p:cNvPr id="294" name="文本框 1"/>
          <p:cNvSpPr txBox="1"/>
          <p:nvPr/>
        </p:nvSpPr>
        <p:spPr>
          <a:xfrm>
            <a:off x="1296156" y="2422525"/>
            <a:ext cx="9766300" cy="4203700"/>
          </a:xfrm>
          <a:prstGeom prst="rect">
            <a:avLst/>
          </a:prstGeom>
          <a:noFill/>
        </p:spPr>
        <p:txBody>
          <a:bodyPr wrap="square" rtlCol="0">
            <a:spAutoFit/>
          </a:bodyPr>
          <a:lstStyle/>
          <a:p>
            <a:r>
              <a:rPr b="1"/>
              <a:t>降损方式：</a:t>
            </a:r>
            <a:endParaRPr/>
          </a:p>
          <a:p>
            <a:r>
              <a:t>·改变硬件设备：淘汰高能耗变压器，合理选用导线。</a:t>
            </a:r>
          </a:p>
          <a:p>
            <a:r>
              <a:t>·改造电网：升压运行。</a:t>
            </a:r>
          </a:p>
          <a:p>
            <a:r>
              <a:t>·提高功率因数：在年供电量相同时，电网的功率因数越低，线损率越高；提高功率因数后，降损效益明显。</a:t>
            </a:r>
          </a:p>
          <a:p>
            <a:r>
              <a:t>·调整负荷分配：调整三相负荷使之经常保持平</a:t>
            </a:r>
          </a:p>
          <a:p>
            <a:r>
              <a:t>衡以及采取三相引入代替单相引入的接线方式，</a:t>
            </a:r>
          </a:p>
          <a:p>
            <a:r>
              <a:t>可以降低电能损耗。</a:t>
            </a:r>
          </a:p>
          <a:p>
            <a:endParaRPr/>
          </a:p>
          <a:p>
            <a:r>
              <a:rPr b="1"/>
              <a:t>损耗管理：</a:t>
            </a:r>
            <a:endParaRPr/>
          </a:p>
          <a:p>
            <a:r>
              <a:t>·准确计量</a:t>
            </a:r>
          </a:p>
          <a:p>
            <a:r>
              <a:t>·提高线损计算水平</a:t>
            </a:r>
          </a:p>
          <a:p>
            <a:endParaRPr/>
          </a:p>
          <a:p>
            <a:endParaRPr/>
          </a:p>
          <a:p>
            <a:endParaRPr/>
          </a:p>
        </p:txBody>
      </p:sp>
      <p:pic>
        <p:nvPicPr>
          <p:cNvPr id="295" name="圖片 294"/>
          <p:cNvPicPr>
            <a:picLocks noChangeAspect="1"/>
          </p:cNvPicPr>
          <p:nvPr/>
        </p:nvPicPr>
        <p:blipFill>
          <a:blip r:embed="rId6"/>
          <a:srcRect b="6225"/>
          <a:stretch>
            <a:fillRect/>
          </a:stretch>
        </p:blipFill>
        <p:spPr>
          <a:xfrm>
            <a:off x="6309193" y="3884980"/>
            <a:ext cx="4895102" cy="2614432"/>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7" name="图片 168"/>
          <p:cNvPicPr>
            <a:picLocks noChangeAspect="1"/>
          </p:cNvPicPr>
          <p:nvPr/>
        </p:nvPicPr>
        <p:blipFill rotWithShape="1">
          <a:blip r:embed="rId3" cstate="screen"/>
          <a:srcRect r="-28"/>
          <a:stretch>
            <a:fillRect/>
          </a:stretch>
        </p:blipFill>
        <p:spPr>
          <a:xfrm flipH="1">
            <a:off x="5599367" y="-1"/>
            <a:ext cx="3326355" cy="995307"/>
          </a:xfrm>
          <a:prstGeom prst="rect">
            <a:avLst/>
          </a:prstGeom>
        </p:spPr>
      </p:pic>
      <p:pic>
        <p:nvPicPr>
          <p:cNvPr id="298" name="图片 14"/>
          <p:cNvPicPr>
            <a:picLocks noChangeAspect="1"/>
          </p:cNvPicPr>
          <p:nvPr/>
        </p:nvPicPr>
        <p:blipFill rotWithShape="1">
          <a:blip r:embed="rId4" cstate="screen"/>
          <a:srcRect/>
          <a:stretch>
            <a:fillRect/>
          </a:stretch>
        </p:blipFill>
        <p:spPr>
          <a:xfrm>
            <a:off x="8891533" y="0"/>
            <a:ext cx="3326355" cy="973859"/>
          </a:xfrm>
          <a:prstGeom prst="rect">
            <a:avLst/>
          </a:prstGeom>
        </p:spPr>
      </p:pic>
      <p:sp>
        <p:nvSpPr>
          <p:cNvPr id="299" name="矩形 77"/>
          <p:cNvSpPr/>
          <p:nvPr/>
        </p:nvSpPr>
        <p:spPr>
          <a:xfrm>
            <a:off x="600" y="0"/>
            <a:ext cx="12217288" cy="995306"/>
          </a:xfrm>
          <a:prstGeom prst="rect">
            <a:avLst/>
          </a:prstGeom>
          <a:gradFill flip="none" rotWithShape="1">
            <a:gsLst>
              <a:gs pos="54501">
                <a:srgbClr val="580C6E"/>
              </a:gs>
              <a:gs pos="73000">
                <a:srgbClr val="61106A">
                  <a:alpha val="90000"/>
                </a:srgbClr>
              </a:gs>
              <a:gs pos="84000">
                <a:srgbClr val="952064">
                  <a:alpha val="46000"/>
                </a:srgbClr>
              </a:gs>
              <a:gs pos="34845">
                <a:srgbClr val="580C6E"/>
              </a:gs>
              <a:gs pos="0">
                <a:srgbClr val="580C6E">
                  <a:lumMod val="100000"/>
                </a:srgbClr>
              </a:gs>
              <a:gs pos="100000">
                <a:srgbClr val="AC2761"/>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pic>
        <p:nvPicPr>
          <p:cNvPr id="300" name="图片 169"/>
          <p:cNvPicPr>
            <a:picLocks noChangeAspect="1"/>
          </p:cNvPicPr>
          <p:nvPr/>
        </p:nvPicPr>
        <p:blipFill>
          <a:blip r:embed="rId5" cstate="screen">
            <a:lum bright="70000" contrast="-70000"/>
            <a:extLst>
              <a:ext uri="{BEBA8EAE-BF5A-486C-A8C5-ECC9F3942E4B}">
                <a14:imgProps xmlns:a14="http://schemas.microsoft.com/office/drawing/2010/main">
                  <a14:imgLayer r:embed="rId6">
                    <a14:imgEffect>
                      <a14:brightnessContrast bright="12000" contrast="-40000"/>
                    </a14:imgEffect>
                    <a14:imgEffect>
                      <a14:saturation sat="0"/>
                    </a14:imgEffect>
                    <a14:imgEffect>
                      <a14:sharpenSoften amount="-50000"/>
                    </a14:imgEffect>
                  </a14:imgLayer>
                </a14:imgProps>
              </a:ext>
            </a:extLst>
          </a:blip>
          <a:stretch>
            <a:fillRect/>
          </a:stretch>
        </p:blipFill>
        <p:spPr>
          <a:xfrm>
            <a:off x="259241" y="125580"/>
            <a:ext cx="747562" cy="778934"/>
          </a:xfrm>
          <a:prstGeom prst="rect">
            <a:avLst/>
          </a:prstGeom>
          <a:ln>
            <a:solidFill>
              <a:srgbClr val="580C6E"/>
            </a:solidFill>
          </a:ln>
        </p:spPr>
      </p:pic>
      <p:sp>
        <p:nvSpPr>
          <p:cNvPr id="301" name="文本框 174"/>
          <p:cNvSpPr txBox="1"/>
          <p:nvPr/>
        </p:nvSpPr>
        <p:spPr>
          <a:xfrm>
            <a:off x="1296156" y="191311"/>
            <a:ext cx="9766300" cy="647700"/>
          </a:xfrm>
          <a:prstGeom prst="rect">
            <a:avLst/>
          </a:prstGeom>
          <a:noFill/>
        </p:spPr>
        <p:txBody>
          <a:bodyPr wrap="square" rtlCol="0">
            <a:spAutoFit/>
          </a:bodyPr>
          <a:lstStyle/>
          <a:p>
            <a:pPr marL="0" lvl="0" algn="l" defTabSz="914400">
              <a:lnSpc>
                <a:spcPct val="100000"/>
              </a:lnSpc>
              <a:defRPr sz="1800">
                <a:solidFill>
                  <a:schemeClr val="tx1">
                    <a:alpha val="100000"/>
                  </a:schemeClr>
                </a:solidFill>
                <a:latin typeface="Arial"/>
                <a:ea typeface="微软雅黑"/>
                <a:cs typeface="+mn-cs"/>
              </a:defRPr>
            </a:pPr>
            <a:r>
              <a:rPr lang="en-US" sz="3600" b="1" i="0" u="none" strike="noStrike">
                <a:solidFill>
                  <a:schemeClr val="bg1">
                    <a:alpha val="100000"/>
                  </a:schemeClr>
                </a:solidFill>
                <a:latin typeface="Arial"/>
                <a:ea typeface="微软雅黑"/>
                <a:cs typeface="微软雅黑"/>
                <a:sym typeface="Arial"/>
              </a:rPr>
              <a:t>五、电力系统运行方式的制定</a:t>
            </a:r>
            <a:endParaRPr/>
          </a:p>
        </p:txBody>
      </p:sp>
      <p:sp>
        <p:nvSpPr>
          <p:cNvPr id="302" name="灯片编号占位符 2"/>
          <p:cNvSpPr>
            <a:spLocks noGrp="1"/>
          </p:cNvSpPr>
          <p:nvPr>
            <p:ph type="sldNum" sz="quarter" idx="12"/>
          </p:nvPr>
        </p:nvSpPr>
        <p:spPr>
          <a:xfrm>
            <a:off x="9325779" y="6057963"/>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4C7EE5D8-6200-46CA-A960-1DA5B550D24A}" type="slidenum">
              <a:rPr/>
              <a:t>24</a:t>
            </a:fld>
            <a:endParaRPr kumimoji="0" lang="zh-CN" altLang="en-US" sz="1200" b="1" i="0" u="none" strike="noStrike" kern="1200" cap="none" spc="0" normalizeH="0" baseline="0" noProof="0" dirty="0">
              <a:ln>
                <a:noFill/>
              </a:ln>
              <a:solidFill>
                <a:prstClr val="black">
                  <a:tint val="75000"/>
                </a:prstClr>
              </a:solidFill>
              <a:effectLst/>
              <a:uLnTx/>
              <a:uFillTx/>
              <a:latin typeface="HelveticaExt-Normal"/>
              <a:ea typeface="OPPOSans B"/>
              <a:cs typeface="+mn-cs"/>
            </a:endParaRPr>
          </a:p>
        </p:txBody>
      </p:sp>
      <p:sp>
        <p:nvSpPr>
          <p:cNvPr id="303" name="文本框 12"/>
          <p:cNvSpPr txBox="1"/>
          <p:nvPr/>
        </p:nvSpPr>
        <p:spPr>
          <a:xfrm>
            <a:off x="1182603" y="1854292"/>
            <a:ext cx="10021692" cy="466753"/>
          </a:xfrm>
          <a:prstGeom prst="rect">
            <a:avLst/>
          </a:prstGeom>
          <a:solidFill>
            <a:srgbClr val="F7E4FC"/>
          </a:solidFill>
          <a:ln w="9525">
            <a:noFill/>
            <a:prstDash val="dash"/>
          </a:ln>
          <a:effectLst/>
        </p:spPr>
        <p:txBody>
          <a:bodyPr wrap="square" lIns="144000" tIns="108000" rIns="144000" bIns="108000" anchor="ctr" anchorCtr="0">
            <a:noAutofit/>
          </a:bodyPr>
          <a:lstStyle>
            <a:defPPr>
              <a:defRPr lang="en-US"/>
            </a:defPPr>
            <a:lvl1pPr lvl="0" algn="just" hangingPunct="0">
              <a:lnSpc>
                <a:spcPct val="150000"/>
              </a:lnSpc>
              <a:spcBef>
                <a:spcPts val="800"/>
              </a:spcBef>
              <a:buClr>
                <a:schemeClr val="bg1">
                  <a:lumMod val="50000"/>
                </a:schemeClr>
              </a:buClr>
              <a:buSzPct val="80000"/>
              <a:buFontTx/>
              <a:defRPr b="1">
                <a:solidFill>
                  <a:schemeClr val="tx1">
                    <a:lumMod val="75000"/>
                    <a:lumOff val="25000"/>
                  </a:schemeClr>
                </a:solidFill>
                <a:latin typeface="+mn-ea"/>
                <a:cs typeface="+mn-ea"/>
              </a:defRPr>
            </a:lvl1pPr>
          </a:lstStyle>
          <a:p>
            <a:pPr marL="0" lvl="0" indent="0" algn="just" defTabSz="914400">
              <a:lnSpc>
                <a:spcPct val="150000"/>
              </a:lnSpc>
              <a:buClr>
                <a:schemeClr val="bg1">
                  <a:lumMod val="50000"/>
                  <a:alpha val="100000"/>
                </a:schemeClr>
              </a:buClr>
              <a:buSzPct val="80000"/>
              <a:buFontTx/>
              <a:buNone/>
              <a:defRPr sz="1800" b="1">
                <a:solidFill>
                  <a:schemeClr val="tx1">
                    <a:lumMod val="75000"/>
                    <a:lumOff val="25000"/>
                    <a:alpha val="100000"/>
                  </a:schemeClr>
                </a:solidFill>
                <a:latin typeface="微软雅黑"/>
                <a:ea typeface="微软雅黑"/>
                <a:cs typeface="微软雅黑"/>
              </a:defRPr>
            </a:pPr>
            <a:r>
              <a:rPr lang="en-US" sz="2000" b="1" i="0" u="none" strike="noStrike">
                <a:solidFill>
                  <a:srgbClr val="000000">
                    <a:alpha val="100000"/>
                  </a:srgbClr>
                </a:solidFill>
                <a:latin typeface="微软雅黑"/>
                <a:ea typeface="微软雅黑"/>
                <a:cs typeface="微软雅黑"/>
                <a:sym typeface="Times New Roman"/>
              </a:rPr>
              <a:t>电网运行方式制定的基本步骤</a:t>
            </a:r>
            <a:endParaRPr/>
          </a:p>
        </p:txBody>
      </p:sp>
      <p:sp>
        <p:nvSpPr>
          <p:cNvPr id="304" name="文字方塊 303"/>
          <p:cNvSpPr txBox="1"/>
          <p:nvPr/>
        </p:nvSpPr>
        <p:spPr>
          <a:xfrm>
            <a:off x="1051919" y="2483555"/>
            <a:ext cx="10299700" cy="3384550"/>
          </a:xfrm>
          <a:prstGeom prst="rect">
            <a:avLst/>
          </a:prstGeom>
          <a:ln w="12700">
            <a:prstDash val="solid"/>
            <a:miter lim="800000"/>
          </a:ln>
        </p:spPr>
        <p:txBody>
          <a:bodyPr>
            <a:spAutoFit/>
          </a:bodyPr>
          <a:lstStyle/>
          <a:p>
            <a:r>
              <a:rPr sz="2400"/>
              <a:t>数据准备：机组、线路、变压器、阻抗等原件的数据</a:t>
            </a:r>
            <a:endParaRPr/>
          </a:p>
          <a:p>
            <a:endParaRPr sz="2400"/>
          </a:p>
          <a:p>
            <a:endParaRPr sz="2400"/>
          </a:p>
          <a:p>
            <a:r>
              <a:rPr sz="2400"/>
              <a:t>制定方式：明确系统负荷水平，同时给出系统运行的典型方式与特殊运行方式。（冬大方式、冬小方式、夏大方式、夏小方式）</a:t>
            </a:r>
            <a:endParaRPr/>
          </a:p>
          <a:p>
            <a:endParaRPr sz="2400"/>
          </a:p>
          <a:p>
            <a:endParaRPr sz="2400"/>
          </a:p>
          <a:p>
            <a:r>
              <a:rPr sz="2400"/>
              <a:t>计算校核：进行相关计算、分析结果，以及评估经济性、稳定性等，发现电网中存在的问题。</a:t>
            </a:r>
            <a:endParaRPr/>
          </a:p>
        </p:txBody>
      </p:sp>
      <p:sp>
        <p:nvSpPr>
          <p:cNvPr id="305" name="橢圓 304"/>
          <p:cNvSpPr/>
          <p:nvPr/>
        </p:nvSpPr>
        <p:spPr>
          <a:xfrm>
            <a:off x="682465" y="2545131"/>
            <a:ext cx="215514" cy="215514"/>
          </a:xfrm>
          <a:prstGeom prst="ellipse">
            <a:avLst/>
          </a:prstGeom>
          <a:solidFill>
            <a:schemeClr val="accent1">
              <a:alpha val="100000"/>
            </a:schemeClr>
          </a:solidFill>
          <a:ln w="12700">
            <a:solidFill>
              <a:srgbClr val="5C5C5C">
                <a:alpha val="100000"/>
              </a:srgbClr>
            </a:solidFill>
            <a:prstDash val="solid"/>
            <a:miter lim="800000"/>
          </a:ln>
        </p:spPr>
        <p:txBody>
          <a:bodyPr anchor="ctr"/>
          <a:lstStyle/>
          <a:p>
            <a:pPr algn="ctr"/>
            <a:endParaRPr/>
          </a:p>
        </p:txBody>
      </p:sp>
      <p:sp>
        <p:nvSpPr>
          <p:cNvPr id="306" name="橢圓 305"/>
          <p:cNvSpPr/>
          <p:nvPr/>
        </p:nvSpPr>
        <p:spPr>
          <a:xfrm>
            <a:off x="682465" y="3661131"/>
            <a:ext cx="215513" cy="215513"/>
          </a:xfrm>
          <a:prstGeom prst="ellipse">
            <a:avLst/>
          </a:prstGeom>
          <a:solidFill>
            <a:schemeClr val="accent1">
              <a:alpha val="100000"/>
            </a:schemeClr>
          </a:solidFill>
          <a:ln w="12700">
            <a:solidFill>
              <a:srgbClr val="5C5C5C">
                <a:alpha val="100000"/>
              </a:srgbClr>
            </a:solidFill>
            <a:prstDash val="solid"/>
            <a:miter lim="800000"/>
          </a:ln>
        </p:spPr>
        <p:txBody>
          <a:bodyPr anchor="ctr"/>
          <a:lstStyle/>
          <a:p>
            <a:pPr algn="ctr"/>
            <a:endParaRPr/>
          </a:p>
        </p:txBody>
      </p:sp>
      <p:sp>
        <p:nvSpPr>
          <p:cNvPr id="307" name="橢圓 306"/>
          <p:cNvSpPr/>
          <p:nvPr/>
        </p:nvSpPr>
        <p:spPr>
          <a:xfrm>
            <a:off x="682465" y="5177373"/>
            <a:ext cx="215513" cy="215513"/>
          </a:xfrm>
          <a:prstGeom prst="ellipse">
            <a:avLst/>
          </a:prstGeom>
          <a:solidFill>
            <a:schemeClr val="accent1">
              <a:alpha val="100000"/>
            </a:schemeClr>
          </a:solidFill>
          <a:ln w="12700">
            <a:solidFill>
              <a:srgbClr val="5C5C5C">
                <a:alpha val="100000"/>
              </a:srgbClr>
            </a:solidFill>
            <a:prstDash val="solid"/>
            <a:miter lim="800000"/>
          </a:ln>
        </p:spPr>
        <p:txBody>
          <a:bodyPr anchor="ctr"/>
          <a:lstStyle/>
          <a:p>
            <a:pPr algn="ct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9" name="图片 168"/>
          <p:cNvPicPr>
            <a:picLocks noChangeAspect="1"/>
          </p:cNvPicPr>
          <p:nvPr/>
        </p:nvPicPr>
        <p:blipFill rotWithShape="1">
          <a:blip r:embed="rId3" cstate="screen"/>
          <a:srcRect r="-28"/>
          <a:stretch>
            <a:fillRect/>
          </a:stretch>
        </p:blipFill>
        <p:spPr>
          <a:xfrm flipH="1">
            <a:off x="5599367" y="-1"/>
            <a:ext cx="3326355" cy="995307"/>
          </a:xfrm>
          <a:prstGeom prst="rect">
            <a:avLst/>
          </a:prstGeom>
        </p:spPr>
      </p:pic>
      <p:pic>
        <p:nvPicPr>
          <p:cNvPr id="310" name="图片 14"/>
          <p:cNvPicPr>
            <a:picLocks noChangeAspect="1"/>
          </p:cNvPicPr>
          <p:nvPr/>
        </p:nvPicPr>
        <p:blipFill rotWithShape="1">
          <a:blip r:embed="rId4" cstate="screen"/>
          <a:srcRect/>
          <a:stretch>
            <a:fillRect/>
          </a:stretch>
        </p:blipFill>
        <p:spPr>
          <a:xfrm>
            <a:off x="8891533" y="0"/>
            <a:ext cx="3326355" cy="973859"/>
          </a:xfrm>
          <a:prstGeom prst="rect">
            <a:avLst/>
          </a:prstGeom>
        </p:spPr>
      </p:pic>
      <p:sp>
        <p:nvSpPr>
          <p:cNvPr id="311" name="矩形 77"/>
          <p:cNvSpPr/>
          <p:nvPr/>
        </p:nvSpPr>
        <p:spPr>
          <a:xfrm>
            <a:off x="600" y="0"/>
            <a:ext cx="12217288" cy="995306"/>
          </a:xfrm>
          <a:prstGeom prst="rect">
            <a:avLst/>
          </a:prstGeom>
          <a:gradFill flip="none" rotWithShape="1">
            <a:gsLst>
              <a:gs pos="54501">
                <a:srgbClr val="580C6E"/>
              </a:gs>
              <a:gs pos="73000">
                <a:srgbClr val="61106A">
                  <a:alpha val="90000"/>
                </a:srgbClr>
              </a:gs>
              <a:gs pos="84000">
                <a:srgbClr val="952064">
                  <a:alpha val="46000"/>
                </a:srgbClr>
              </a:gs>
              <a:gs pos="34845">
                <a:srgbClr val="580C6E"/>
              </a:gs>
              <a:gs pos="0">
                <a:srgbClr val="580C6E">
                  <a:lumMod val="100000"/>
                </a:srgbClr>
              </a:gs>
              <a:gs pos="100000">
                <a:srgbClr val="AC2761"/>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pic>
        <p:nvPicPr>
          <p:cNvPr id="312" name="图片 169"/>
          <p:cNvPicPr>
            <a:picLocks noChangeAspect="1"/>
          </p:cNvPicPr>
          <p:nvPr/>
        </p:nvPicPr>
        <p:blipFill>
          <a:blip r:embed="rId5" cstate="screen">
            <a:lum bright="70000" contrast="-70000"/>
            <a:extLst>
              <a:ext uri="{BEBA8EAE-BF5A-486C-A8C5-ECC9F3942E4B}">
                <a14:imgProps xmlns:a14="http://schemas.microsoft.com/office/drawing/2010/main">
                  <a14:imgLayer r:embed="rId6">
                    <a14:imgEffect>
                      <a14:brightnessContrast bright="12000" contrast="-40000"/>
                    </a14:imgEffect>
                    <a14:imgEffect>
                      <a14:saturation sat="0"/>
                    </a14:imgEffect>
                    <a14:imgEffect>
                      <a14:sharpenSoften amount="-50000"/>
                    </a14:imgEffect>
                  </a14:imgLayer>
                </a14:imgProps>
              </a:ext>
            </a:extLst>
          </a:blip>
          <a:stretch>
            <a:fillRect/>
          </a:stretch>
        </p:blipFill>
        <p:spPr>
          <a:xfrm>
            <a:off x="259241" y="125580"/>
            <a:ext cx="747562" cy="778934"/>
          </a:xfrm>
          <a:prstGeom prst="rect">
            <a:avLst/>
          </a:prstGeom>
          <a:ln>
            <a:solidFill>
              <a:srgbClr val="580C6E"/>
            </a:solidFill>
          </a:ln>
        </p:spPr>
      </p:pic>
      <p:sp>
        <p:nvSpPr>
          <p:cNvPr id="313" name="文本框 174"/>
          <p:cNvSpPr txBox="1"/>
          <p:nvPr/>
        </p:nvSpPr>
        <p:spPr>
          <a:xfrm>
            <a:off x="1296156" y="191311"/>
            <a:ext cx="9766300" cy="647700"/>
          </a:xfrm>
          <a:prstGeom prst="rect">
            <a:avLst/>
          </a:prstGeom>
          <a:noFill/>
        </p:spPr>
        <p:txBody>
          <a:bodyPr wrap="square" rtlCol="0">
            <a:spAutoFit/>
          </a:bodyPr>
          <a:lstStyle/>
          <a:p>
            <a:pPr marL="0" lvl="0" algn="l" defTabSz="914400">
              <a:lnSpc>
                <a:spcPct val="100000"/>
              </a:lnSpc>
              <a:defRPr sz="1800">
                <a:solidFill>
                  <a:schemeClr val="tx1">
                    <a:alpha val="100000"/>
                  </a:schemeClr>
                </a:solidFill>
                <a:latin typeface="Arial"/>
                <a:ea typeface="微软雅黑"/>
                <a:cs typeface="+mn-cs"/>
              </a:defRPr>
            </a:pPr>
            <a:r>
              <a:rPr lang="en-US" sz="3600" b="1" i="0" u="none" strike="noStrike">
                <a:solidFill>
                  <a:schemeClr val="bg1">
                    <a:alpha val="100000"/>
                  </a:schemeClr>
                </a:solidFill>
                <a:latin typeface="Arial"/>
                <a:ea typeface="微软雅黑"/>
                <a:cs typeface="微软雅黑"/>
                <a:sym typeface="Arial"/>
              </a:rPr>
              <a:t>数据准备</a:t>
            </a:r>
            <a:endParaRPr/>
          </a:p>
        </p:txBody>
      </p:sp>
      <p:sp>
        <p:nvSpPr>
          <p:cNvPr id="314" name="灯片编号占位符 2"/>
          <p:cNvSpPr>
            <a:spLocks noGrp="1"/>
          </p:cNvSpPr>
          <p:nvPr>
            <p:ph type="sldNum" sz="quarter" idx="12"/>
          </p:nvPr>
        </p:nvSpPr>
        <p:spPr>
          <a:xfrm>
            <a:off x="9325779" y="6057963"/>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4C7EE5D8-6200-46CA-A960-1DA5B550D24A}" type="slidenum">
              <a:rPr/>
              <a:t>25</a:t>
            </a:fld>
            <a:endParaRPr kumimoji="0" lang="zh-CN" altLang="en-US" sz="1200" b="1" i="0" u="none" strike="noStrike" kern="1200" cap="none" spc="0" normalizeH="0" baseline="0" noProof="0" dirty="0">
              <a:ln>
                <a:noFill/>
              </a:ln>
              <a:solidFill>
                <a:prstClr val="black">
                  <a:tint val="75000"/>
                </a:prstClr>
              </a:solidFill>
              <a:effectLst/>
              <a:uLnTx/>
              <a:uFillTx/>
              <a:latin typeface="HelveticaExt-Normal"/>
              <a:ea typeface="OPPOSans B"/>
              <a:cs typeface="+mn-cs"/>
            </a:endParaRPr>
          </a:p>
        </p:txBody>
      </p:sp>
      <p:sp>
        <p:nvSpPr>
          <p:cNvPr id="315" name="文本框 12"/>
          <p:cNvSpPr txBox="1"/>
          <p:nvPr/>
        </p:nvSpPr>
        <p:spPr>
          <a:xfrm>
            <a:off x="1182603" y="1854292"/>
            <a:ext cx="10021692" cy="466753"/>
          </a:xfrm>
          <a:prstGeom prst="rect">
            <a:avLst/>
          </a:prstGeom>
          <a:solidFill>
            <a:srgbClr val="F7E4FC"/>
          </a:solidFill>
          <a:ln w="9525">
            <a:noFill/>
            <a:prstDash val="dash"/>
          </a:ln>
          <a:effectLst/>
        </p:spPr>
        <p:txBody>
          <a:bodyPr wrap="square" lIns="144000" tIns="108000" rIns="144000" bIns="108000" anchor="ctr" anchorCtr="0">
            <a:noAutofit/>
          </a:bodyPr>
          <a:lstStyle>
            <a:defPPr>
              <a:defRPr lang="en-US"/>
            </a:defPPr>
            <a:lvl1pPr lvl="0" algn="just" hangingPunct="0">
              <a:lnSpc>
                <a:spcPct val="150000"/>
              </a:lnSpc>
              <a:spcBef>
                <a:spcPts val="800"/>
              </a:spcBef>
              <a:buClr>
                <a:schemeClr val="bg1">
                  <a:lumMod val="50000"/>
                </a:schemeClr>
              </a:buClr>
              <a:buSzPct val="80000"/>
              <a:buFontTx/>
              <a:defRPr b="1">
                <a:solidFill>
                  <a:schemeClr val="tx1">
                    <a:lumMod val="75000"/>
                    <a:lumOff val="25000"/>
                  </a:schemeClr>
                </a:solidFill>
                <a:latin typeface="+mn-ea"/>
                <a:cs typeface="+mn-ea"/>
              </a:defRPr>
            </a:lvl1pPr>
          </a:lstStyle>
          <a:p>
            <a:pPr marL="0" lvl="0" indent="0" algn="just" defTabSz="914400">
              <a:lnSpc>
                <a:spcPct val="150000"/>
              </a:lnSpc>
              <a:buClr>
                <a:schemeClr val="bg1">
                  <a:lumMod val="50000"/>
                  <a:alpha val="100000"/>
                </a:schemeClr>
              </a:buClr>
              <a:buSzPct val="80000"/>
              <a:buFontTx/>
              <a:buNone/>
              <a:defRPr sz="1800" b="1">
                <a:solidFill>
                  <a:schemeClr val="tx1">
                    <a:lumMod val="75000"/>
                    <a:lumOff val="25000"/>
                    <a:alpha val="100000"/>
                  </a:schemeClr>
                </a:solidFill>
                <a:latin typeface="微软雅黑"/>
                <a:ea typeface="微软雅黑"/>
                <a:cs typeface="微软雅黑"/>
              </a:defRPr>
            </a:pPr>
            <a:endParaRPr lang="en-US" sz="2000" b="1" i="0" u="none" strike="noStrike">
              <a:solidFill>
                <a:srgbClr val="000000">
                  <a:alpha val="100000"/>
                </a:srgbClr>
              </a:solidFill>
              <a:latin typeface="微软雅黑"/>
              <a:ea typeface="微软雅黑"/>
              <a:cs typeface="微软雅黑"/>
              <a:sym typeface="Times New Roman"/>
            </a:endParaRPr>
          </a:p>
        </p:txBody>
      </p:sp>
      <p:sp>
        <p:nvSpPr>
          <p:cNvPr id="316" name="箭號: 向右 315"/>
          <p:cNvSpPr/>
          <p:nvPr/>
        </p:nvSpPr>
        <p:spPr>
          <a:xfrm>
            <a:off x="1960162" y="4130707"/>
            <a:ext cx="1246909" cy="446423"/>
          </a:xfrm>
          <a:prstGeom prst="rightArrow">
            <a:avLst/>
          </a:prstGeom>
          <a:solidFill>
            <a:schemeClr val="accent1">
              <a:alpha val="100000"/>
            </a:schemeClr>
          </a:solidFill>
          <a:ln w="12700">
            <a:solidFill>
              <a:srgbClr val="5C5C5C">
                <a:alpha val="100000"/>
              </a:srgbClr>
            </a:solidFill>
            <a:prstDash val="solid"/>
            <a:miter lim="800000"/>
          </a:ln>
        </p:spPr>
        <p:txBody>
          <a:bodyPr anchor="ctr"/>
          <a:lstStyle/>
          <a:p>
            <a:pPr algn="ctr"/>
            <a:endParaRPr/>
          </a:p>
        </p:txBody>
      </p:sp>
      <p:sp>
        <p:nvSpPr>
          <p:cNvPr id="317" name="箭號: 向右 316"/>
          <p:cNvSpPr/>
          <p:nvPr/>
        </p:nvSpPr>
        <p:spPr>
          <a:xfrm>
            <a:off x="8702325" y="4130707"/>
            <a:ext cx="1246909" cy="446423"/>
          </a:xfrm>
          <a:prstGeom prst="rightArrow">
            <a:avLst/>
          </a:prstGeom>
          <a:solidFill>
            <a:schemeClr val="accent1">
              <a:alpha val="100000"/>
            </a:schemeClr>
          </a:solidFill>
          <a:ln w="12700">
            <a:solidFill>
              <a:srgbClr val="5C5C5C">
                <a:alpha val="100000"/>
              </a:srgbClr>
            </a:solidFill>
            <a:prstDash val="solid"/>
            <a:miter lim="800000"/>
          </a:ln>
        </p:spPr>
        <p:txBody>
          <a:bodyPr anchor="ctr"/>
          <a:lstStyle/>
          <a:p>
            <a:pPr algn="ctr"/>
            <a:endParaRPr/>
          </a:p>
        </p:txBody>
      </p:sp>
      <p:sp>
        <p:nvSpPr>
          <p:cNvPr id="318" name="文字方塊 317"/>
          <p:cNvSpPr txBox="1"/>
          <p:nvPr/>
        </p:nvSpPr>
        <p:spPr>
          <a:xfrm>
            <a:off x="1006803" y="4130707"/>
            <a:ext cx="9937750" cy="368300"/>
          </a:xfrm>
          <a:prstGeom prst="rect">
            <a:avLst/>
          </a:prstGeom>
          <a:ln w="12700">
            <a:prstDash val="solid"/>
            <a:miter lim="800000"/>
          </a:ln>
        </p:spPr>
        <p:txBody>
          <a:bodyPr>
            <a:spAutoFit/>
          </a:bodyPr>
          <a:lstStyle/>
          <a:p>
            <a:r>
              <a:t>发电机                         电网元件（T形等值电路、π形等值电路、变压器等）                    负荷</a:t>
            </a:r>
          </a:p>
        </p:txBody>
      </p:sp>
      <p:sp>
        <p:nvSpPr>
          <p:cNvPr id="319" name="文字方塊 318"/>
          <p:cNvSpPr txBox="1"/>
          <p:nvPr/>
        </p:nvSpPr>
        <p:spPr>
          <a:xfrm>
            <a:off x="3134529" y="5346828"/>
            <a:ext cx="8934450" cy="457200"/>
          </a:xfrm>
          <a:prstGeom prst="rect">
            <a:avLst/>
          </a:prstGeom>
          <a:ln w="12700">
            <a:prstDash val="solid"/>
            <a:miter lim="800000"/>
          </a:ln>
        </p:spPr>
        <p:txBody>
          <a:bodyPr>
            <a:spAutoFit/>
          </a:bodyPr>
          <a:lstStyle/>
          <a:p>
            <a:r>
              <a:rPr sz="2400"/>
              <a:t>制定方式需根据输电网、配电网讨论</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1" name="图片 168"/>
          <p:cNvPicPr>
            <a:picLocks noChangeAspect="1"/>
          </p:cNvPicPr>
          <p:nvPr/>
        </p:nvPicPr>
        <p:blipFill rotWithShape="1">
          <a:blip r:embed="rId3" cstate="screen"/>
          <a:srcRect r="-28"/>
          <a:stretch>
            <a:fillRect/>
          </a:stretch>
        </p:blipFill>
        <p:spPr>
          <a:xfrm flipH="1">
            <a:off x="5599367" y="-1"/>
            <a:ext cx="3326355" cy="995307"/>
          </a:xfrm>
          <a:prstGeom prst="rect">
            <a:avLst/>
          </a:prstGeom>
        </p:spPr>
      </p:pic>
      <p:pic>
        <p:nvPicPr>
          <p:cNvPr id="322" name="图片 14"/>
          <p:cNvPicPr>
            <a:picLocks noChangeAspect="1"/>
          </p:cNvPicPr>
          <p:nvPr/>
        </p:nvPicPr>
        <p:blipFill rotWithShape="1">
          <a:blip r:embed="rId4" cstate="screen"/>
          <a:srcRect/>
          <a:stretch>
            <a:fillRect/>
          </a:stretch>
        </p:blipFill>
        <p:spPr>
          <a:xfrm>
            <a:off x="8891533" y="0"/>
            <a:ext cx="3326355" cy="973859"/>
          </a:xfrm>
          <a:prstGeom prst="rect">
            <a:avLst/>
          </a:prstGeom>
        </p:spPr>
      </p:pic>
      <p:sp>
        <p:nvSpPr>
          <p:cNvPr id="323" name="矩形 77"/>
          <p:cNvSpPr/>
          <p:nvPr/>
        </p:nvSpPr>
        <p:spPr>
          <a:xfrm>
            <a:off x="600" y="0"/>
            <a:ext cx="12217288" cy="995306"/>
          </a:xfrm>
          <a:prstGeom prst="rect">
            <a:avLst/>
          </a:prstGeom>
          <a:gradFill flip="none" rotWithShape="1">
            <a:gsLst>
              <a:gs pos="54501">
                <a:srgbClr val="580C6E"/>
              </a:gs>
              <a:gs pos="73000">
                <a:srgbClr val="61106A">
                  <a:alpha val="90000"/>
                </a:srgbClr>
              </a:gs>
              <a:gs pos="84000">
                <a:srgbClr val="952064">
                  <a:alpha val="46000"/>
                </a:srgbClr>
              </a:gs>
              <a:gs pos="34845">
                <a:srgbClr val="580C6E"/>
              </a:gs>
              <a:gs pos="0">
                <a:srgbClr val="580C6E">
                  <a:lumMod val="100000"/>
                </a:srgbClr>
              </a:gs>
              <a:gs pos="100000">
                <a:srgbClr val="AC2761"/>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pic>
        <p:nvPicPr>
          <p:cNvPr id="324" name="图片 169"/>
          <p:cNvPicPr>
            <a:picLocks noChangeAspect="1"/>
          </p:cNvPicPr>
          <p:nvPr/>
        </p:nvPicPr>
        <p:blipFill>
          <a:blip r:embed="rId5" cstate="screen">
            <a:lum bright="70000" contrast="-70000"/>
            <a:extLst>
              <a:ext uri="{BEBA8EAE-BF5A-486C-A8C5-ECC9F3942E4B}">
                <a14:imgProps xmlns:a14="http://schemas.microsoft.com/office/drawing/2010/main">
                  <a14:imgLayer r:embed="rId6">
                    <a14:imgEffect>
                      <a14:brightnessContrast bright="12000" contrast="-40000"/>
                    </a14:imgEffect>
                    <a14:imgEffect>
                      <a14:saturation sat="0"/>
                    </a14:imgEffect>
                    <a14:imgEffect>
                      <a14:sharpenSoften amount="-50000"/>
                    </a14:imgEffect>
                  </a14:imgLayer>
                </a14:imgProps>
              </a:ext>
            </a:extLst>
          </a:blip>
          <a:stretch>
            <a:fillRect/>
          </a:stretch>
        </p:blipFill>
        <p:spPr>
          <a:xfrm>
            <a:off x="259241" y="125580"/>
            <a:ext cx="747562" cy="778934"/>
          </a:xfrm>
          <a:prstGeom prst="rect">
            <a:avLst/>
          </a:prstGeom>
          <a:ln>
            <a:solidFill>
              <a:srgbClr val="580C6E"/>
            </a:solidFill>
          </a:ln>
        </p:spPr>
      </p:pic>
      <p:sp>
        <p:nvSpPr>
          <p:cNvPr id="325" name="文本框 174"/>
          <p:cNvSpPr txBox="1"/>
          <p:nvPr/>
        </p:nvSpPr>
        <p:spPr>
          <a:xfrm>
            <a:off x="1296156" y="191311"/>
            <a:ext cx="9766300" cy="647700"/>
          </a:xfrm>
          <a:prstGeom prst="rect">
            <a:avLst/>
          </a:prstGeom>
          <a:noFill/>
        </p:spPr>
        <p:txBody>
          <a:bodyPr wrap="square" rtlCol="0">
            <a:spAutoFit/>
          </a:bodyPr>
          <a:lstStyle/>
          <a:p>
            <a:pPr marL="0" lvl="0" algn="l" defTabSz="914400">
              <a:lnSpc>
                <a:spcPct val="100000"/>
              </a:lnSpc>
              <a:defRPr sz="1800">
                <a:solidFill>
                  <a:schemeClr val="tx1">
                    <a:alpha val="100000"/>
                  </a:schemeClr>
                </a:solidFill>
                <a:latin typeface="Arial"/>
                <a:ea typeface="微软雅黑"/>
                <a:cs typeface="+mn-cs"/>
              </a:defRPr>
            </a:pPr>
            <a:r>
              <a:rPr lang="en-US" sz="3600" b="1" i="0" u="none" strike="noStrike">
                <a:solidFill>
                  <a:schemeClr val="bg1">
                    <a:alpha val="100000"/>
                  </a:schemeClr>
                </a:solidFill>
                <a:latin typeface="Arial"/>
                <a:ea typeface="微软雅黑"/>
                <a:cs typeface="微软雅黑"/>
                <a:sym typeface="Arial"/>
              </a:rPr>
              <a:t>输电网运行方式的制定</a:t>
            </a:r>
            <a:endParaRPr/>
          </a:p>
        </p:txBody>
      </p:sp>
      <p:sp>
        <p:nvSpPr>
          <p:cNvPr id="326" name="灯片编号占位符 2"/>
          <p:cNvSpPr>
            <a:spLocks noGrp="1"/>
          </p:cNvSpPr>
          <p:nvPr>
            <p:ph type="sldNum" sz="quarter" idx="12"/>
          </p:nvPr>
        </p:nvSpPr>
        <p:spPr>
          <a:xfrm>
            <a:off x="9325779" y="6057963"/>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4C7EE5D8-6200-46CA-A960-1DA5B550D24A}" type="slidenum">
              <a:rPr/>
              <a:t>26</a:t>
            </a:fld>
            <a:endParaRPr kumimoji="0" lang="zh-CN" altLang="en-US" sz="1200" b="1" i="0" u="none" strike="noStrike" kern="1200" cap="none" spc="0" normalizeH="0" baseline="0" noProof="0" dirty="0">
              <a:ln>
                <a:noFill/>
              </a:ln>
              <a:solidFill>
                <a:prstClr val="black">
                  <a:tint val="75000"/>
                </a:prstClr>
              </a:solidFill>
              <a:effectLst/>
              <a:uLnTx/>
              <a:uFillTx/>
              <a:latin typeface="HelveticaExt-Normal"/>
              <a:ea typeface="OPPOSans B"/>
              <a:cs typeface="+mn-cs"/>
            </a:endParaRPr>
          </a:p>
        </p:txBody>
      </p:sp>
      <p:sp>
        <p:nvSpPr>
          <p:cNvPr id="327" name="文本框 12"/>
          <p:cNvSpPr txBox="1"/>
          <p:nvPr/>
        </p:nvSpPr>
        <p:spPr>
          <a:xfrm>
            <a:off x="1182603" y="1854292"/>
            <a:ext cx="10021692" cy="466753"/>
          </a:xfrm>
          <a:prstGeom prst="rect">
            <a:avLst/>
          </a:prstGeom>
          <a:solidFill>
            <a:srgbClr val="F7E4FC"/>
          </a:solidFill>
          <a:ln w="9525">
            <a:noFill/>
            <a:prstDash val="dash"/>
          </a:ln>
          <a:effectLst/>
        </p:spPr>
        <p:txBody>
          <a:bodyPr wrap="square" lIns="144000" tIns="108000" rIns="144000" bIns="108000" anchor="ctr" anchorCtr="0">
            <a:noAutofit/>
          </a:bodyPr>
          <a:lstStyle>
            <a:defPPr>
              <a:defRPr lang="en-US"/>
            </a:defPPr>
            <a:lvl1pPr lvl="0" algn="just" hangingPunct="0">
              <a:lnSpc>
                <a:spcPct val="150000"/>
              </a:lnSpc>
              <a:spcBef>
                <a:spcPts val="800"/>
              </a:spcBef>
              <a:buClr>
                <a:schemeClr val="bg1">
                  <a:lumMod val="50000"/>
                </a:schemeClr>
              </a:buClr>
              <a:buSzPct val="80000"/>
              <a:buFontTx/>
              <a:defRPr b="1">
                <a:solidFill>
                  <a:schemeClr val="tx1">
                    <a:lumMod val="75000"/>
                    <a:lumOff val="25000"/>
                  </a:schemeClr>
                </a:solidFill>
                <a:latin typeface="+mn-ea"/>
                <a:cs typeface="+mn-ea"/>
              </a:defRPr>
            </a:lvl1pPr>
          </a:lstStyle>
          <a:p>
            <a:pPr marL="0" lvl="0" indent="0" algn="just" defTabSz="914400">
              <a:lnSpc>
                <a:spcPct val="150000"/>
              </a:lnSpc>
              <a:buClr>
                <a:schemeClr val="bg1">
                  <a:lumMod val="50000"/>
                  <a:alpha val="100000"/>
                </a:schemeClr>
              </a:buClr>
              <a:buSzPct val="80000"/>
              <a:buFontTx/>
              <a:buNone/>
              <a:defRPr sz="1800" b="1">
                <a:solidFill>
                  <a:schemeClr val="tx1">
                    <a:lumMod val="75000"/>
                    <a:lumOff val="25000"/>
                    <a:alpha val="100000"/>
                  </a:schemeClr>
                </a:solidFill>
                <a:latin typeface="微软雅黑"/>
                <a:ea typeface="微软雅黑"/>
                <a:cs typeface="微软雅黑"/>
              </a:defRPr>
            </a:pPr>
            <a:r>
              <a:rPr lang="en-US" sz="2000" b="1" i="0" u="none" strike="noStrike">
                <a:solidFill>
                  <a:srgbClr val="000000">
                    <a:alpha val="100000"/>
                  </a:srgbClr>
                </a:solidFill>
                <a:latin typeface="微软雅黑"/>
                <a:ea typeface="微软雅黑"/>
                <a:cs typeface="微软雅黑"/>
                <a:sym typeface="Times New Roman"/>
              </a:rPr>
              <a:t>输电网运行方式制定</a:t>
            </a:r>
            <a:endParaRPr/>
          </a:p>
        </p:txBody>
      </p:sp>
      <p:sp>
        <p:nvSpPr>
          <p:cNvPr id="328" name="矩形 327"/>
          <p:cNvSpPr/>
          <p:nvPr/>
        </p:nvSpPr>
        <p:spPr>
          <a:xfrm flipH="1">
            <a:off x="633022" y="2427714"/>
            <a:ext cx="223048" cy="995297"/>
          </a:xfrm>
          <a:prstGeom prst="rect">
            <a:avLst/>
          </a:prstGeom>
          <a:solidFill>
            <a:schemeClr val="bg1">
              <a:alpha val="100000"/>
            </a:schemeClr>
          </a:solidFill>
          <a:ln w="12700">
            <a:solidFill>
              <a:schemeClr val="bg1">
                <a:alpha val="100000"/>
              </a:schemeClr>
            </a:solidFill>
            <a:prstDash val="solid"/>
            <a:miter lim="800000"/>
          </a:ln>
        </p:spPr>
        <p:txBody>
          <a:bodyPr anchor="ctr"/>
          <a:lstStyle/>
          <a:p>
            <a:pPr algn="ctr"/>
            <a:endParaRPr/>
          </a:p>
        </p:txBody>
      </p:sp>
      <p:sp>
        <p:nvSpPr>
          <p:cNvPr id="329" name="矩形 328"/>
          <p:cNvSpPr/>
          <p:nvPr/>
        </p:nvSpPr>
        <p:spPr>
          <a:xfrm>
            <a:off x="856070" y="2936394"/>
            <a:ext cx="3817696" cy="985212"/>
          </a:xfrm>
          <a:prstGeom prst="rect">
            <a:avLst/>
          </a:prstGeom>
          <a:solidFill>
            <a:schemeClr val="bg1">
              <a:alpha val="100000"/>
            </a:schemeClr>
          </a:solidFill>
          <a:ln w="12700">
            <a:solidFill>
              <a:srgbClr val="5C5C5C">
                <a:alpha val="100000"/>
              </a:srgbClr>
            </a:solidFill>
            <a:prstDash val="solid"/>
            <a:miter lim="800000"/>
          </a:ln>
        </p:spPr>
        <p:txBody>
          <a:bodyPr anchor="ctr"/>
          <a:lstStyle/>
          <a:p>
            <a:pPr algn="ctr"/>
            <a:r>
              <a:rPr sz="2400" b="1"/>
              <a:t>1、网架结构确定</a:t>
            </a:r>
            <a:endParaRPr/>
          </a:p>
          <a:p>
            <a:pPr algn="ctr"/>
            <a:r>
              <a:rPr sz="1800"/>
              <a:t>确定线路联络方案</a:t>
            </a:r>
            <a:endParaRPr/>
          </a:p>
        </p:txBody>
      </p:sp>
      <p:sp>
        <p:nvSpPr>
          <p:cNvPr id="330" name="矩形 329"/>
          <p:cNvSpPr/>
          <p:nvPr/>
        </p:nvSpPr>
        <p:spPr>
          <a:xfrm>
            <a:off x="5108026" y="2936394"/>
            <a:ext cx="3817696" cy="985212"/>
          </a:xfrm>
          <a:prstGeom prst="rect">
            <a:avLst/>
          </a:prstGeom>
          <a:solidFill>
            <a:schemeClr val="bg1">
              <a:alpha val="100000"/>
            </a:schemeClr>
          </a:solidFill>
          <a:ln w="12700">
            <a:solidFill>
              <a:srgbClr val="5C5C5C">
                <a:alpha val="100000"/>
              </a:srgbClr>
            </a:solidFill>
            <a:prstDash val="solid"/>
            <a:miter lim="800000"/>
          </a:ln>
        </p:spPr>
        <p:txBody>
          <a:bodyPr anchor="ctr"/>
          <a:lstStyle/>
          <a:p>
            <a:pPr algn="ctr"/>
            <a:r>
              <a:rPr sz="2400" b="1"/>
              <a:t>2、负荷水平预测</a:t>
            </a:r>
            <a:endParaRPr/>
          </a:p>
          <a:p>
            <a:pPr algn="ctr"/>
            <a:r>
              <a:rPr sz="1800" b="0"/>
              <a:t>冬大、冬小、夏大、夏小</a:t>
            </a:r>
            <a:endParaRPr/>
          </a:p>
        </p:txBody>
      </p:sp>
      <p:sp>
        <p:nvSpPr>
          <p:cNvPr id="331" name="矩形 330"/>
          <p:cNvSpPr/>
          <p:nvPr/>
        </p:nvSpPr>
        <p:spPr>
          <a:xfrm>
            <a:off x="856070" y="4536955"/>
            <a:ext cx="3817696" cy="985212"/>
          </a:xfrm>
          <a:prstGeom prst="rect">
            <a:avLst/>
          </a:prstGeom>
          <a:solidFill>
            <a:schemeClr val="bg1">
              <a:alpha val="100000"/>
            </a:schemeClr>
          </a:solidFill>
          <a:ln w="12700">
            <a:solidFill>
              <a:srgbClr val="5C5C5C">
                <a:alpha val="100000"/>
              </a:srgbClr>
            </a:solidFill>
            <a:prstDash val="solid"/>
            <a:miter lim="800000"/>
          </a:ln>
        </p:spPr>
        <p:txBody>
          <a:bodyPr anchor="ctr"/>
          <a:lstStyle/>
          <a:p>
            <a:pPr algn="ctr"/>
            <a:r>
              <a:rPr sz="2400" b="1"/>
              <a:t>3、确定开机方式</a:t>
            </a:r>
            <a:endParaRPr/>
          </a:p>
        </p:txBody>
      </p:sp>
      <p:sp>
        <p:nvSpPr>
          <p:cNvPr id="332" name="矩形 331"/>
          <p:cNvSpPr/>
          <p:nvPr/>
        </p:nvSpPr>
        <p:spPr>
          <a:xfrm>
            <a:off x="5108026" y="4536955"/>
            <a:ext cx="3817696" cy="985212"/>
          </a:xfrm>
          <a:prstGeom prst="rect">
            <a:avLst/>
          </a:prstGeom>
          <a:solidFill>
            <a:schemeClr val="bg1">
              <a:alpha val="100000"/>
            </a:schemeClr>
          </a:solidFill>
          <a:ln w="12700">
            <a:solidFill>
              <a:srgbClr val="5C5C5C">
                <a:alpha val="100000"/>
              </a:srgbClr>
            </a:solidFill>
            <a:prstDash val="solid"/>
            <a:miter lim="800000"/>
          </a:ln>
        </p:spPr>
        <p:txBody>
          <a:bodyPr anchor="ctr"/>
          <a:lstStyle/>
          <a:p>
            <a:pPr algn="ctr"/>
            <a:r>
              <a:rPr sz="2400" b="1"/>
              <a:t>4、计算分析校验</a:t>
            </a:r>
            <a:endParaRPr/>
          </a:p>
          <a:p>
            <a:pPr algn="ctr"/>
            <a:r>
              <a:rPr sz="1800" b="0"/>
              <a:t>潮流计算、N-1、短路电流计算</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4" name="图片 168"/>
          <p:cNvPicPr>
            <a:picLocks noChangeAspect="1"/>
          </p:cNvPicPr>
          <p:nvPr/>
        </p:nvPicPr>
        <p:blipFill rotWithShape="1">
          <a:blip r:embed="rId3" cstate="screen"/>
          <a:srcRect r="-28"/>
          <a:stretch>
            <a:fillRect/>
          </a:stretch>
        </p:blipFill>
        <p:spPr>
          <a:xfrm flipH="1">
            <a:off x="5599367" y="-1"/>
            <a:ext cx="3326355" cy="995307"/>
          </a:xfrm>
          <a:prstGeom prst="rect">
            <a:avLst/>
          </a:prstGeom>
        </p:spPr>
      </p:pic>
      <p:pic>
        <p:nvPicPr>
          <p:cNvPr id="335" name="图片 14"/>
          <p:cNvPicPr>
            <a:picLocks noChangeAspect="1"/>
          </p:cNvPicPr>
          <p:nvPr/>
        </p:nvPicPr>
        <p:blipFill rotWithShape="1">
          <a:blip r:embed="rId4" cstate="screen"/>
          <a:srcRect/>
          <a:stretch>
            <a:fillRect/>
          </a:stretch>
        </p:blipFill>
        <p:spPr>
          <a:xfrm>
            <a:off x="8891533" y="0"/>
            <a:ext cx="3326355" cy="973859"/>
          </a:xfrm>
          <a:prstGeom prst="rect">
            <a:avLst/>
          </a:prstGeom>
        </p:spPr>
      </p:pic>
      <p:sp>
        <p:nvSpPr>
          <p:cNvPr id="336" name="矩形 77"/>
          <p:cNvSpPr/>
          <p:nvPr/>
        </p:nvSpPr>
        <p:spPr>
          <a:xfrm>
            <a:off x="600" y="0"/>
            <a:ext cx="12217288" cy="995306"/>
          </a:xfrm>
          <a:prstGeom prst="rect">
            <a:avLst/>
          </a:prstGeom>
          <a:gradFill flip="none" rotWithShape="1">
            <a:gsLst>
              <a:gs pos="54501">
                <a:srgbClr val="580C6E"/>
              </a:gs>
              <a:gs pos="73000">
                <a:srgbClr val="61106A">
                  <a:alpha val="90000"/>
                </a:srgbClr>
              </a:gs>
              <a:gs pos="84000">
                <a:srgbClr val="952064">
                  <a:alpha val="46000"/>
                </a:srgbClr>
              </a:gs>
              <a:gs pos="34845">
                <a:srgbClr val="580C6E"/>
              </a:gs>
              <a:gs pos="0">
                <a:srgbClr val="580C6E">
                  <a:lumMod val="100000"/>
                </a:srgbClr>
              </a:gs>
              <a:gs pos="100000">
                <a:srgbClr val="AC2761"/>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pic>
        <p:nvPicPr>
          <p:cNvPr id="337" name="图片 169"/>
          <p:cNvPicPr>
            <a:picLocks noChangeAspect="1"/>
          </p:cNvPicPr>
          <p:nvPr/>
        </p:nvPicPr>
        <p:blipFill>
          <a:blip r:embed="rId5" cstate="screen">
            <a:lum bright="70000" contrast="-70000"/>
            <a:extLst>
              <a:ext uri="{BEBA8EAE-BF5A-486C-A8C5-ECC9F3942E4B}">
                <a14:imgProps xmlns:a14="http://schemas.microsoft.com/office/drawing/2010/main">
                  <a14:imgLayer r:embed="rId6">
                    <a14:imgEffect>
                      <a14:brightnessContrast bright="12000" contrast="-40000"/>
                    </a14:imgEffect>
                    <a14:imgEffect>
                      <a14:saturation sat="0"/>
                    </a14:imgEffect>
                    <a14:imgEffect>
                      <a14:sharpenSoften amount="-50000"/>
                    </a14:imgEffect>
                  </a14:imgLayer>
                </a14:imgProps>
              </a:ext>
            </a:extLst>
          </a:blip>
          <a:stretch>
            <a:fillRect/>
          </a:stretch>
        </p:blipFill>
        <p:spPr>
          <a:xfrm>
            <a:off x="259241" y="125580"/>
            <a:ext cx="747562" cy="778934"/>
          </a:xfrm>
          <a:prstGeom prst="rect">
            <a:avLst/>
          </a:prstGeom>
          <a:ln>
            <a:solidFill>
              <a:srgbClr val="580C6E"/>
            </a:solidFill>
          </a:ln>
        </p:spPr>
      </p:pic>
      <p:sp>
        <p:nvSpPr>
          <p:cNvPr id="338" name="文本框 174"/>
          <p:cNvSpPr txBox="1"/>
          <p:nvPr/>
        </p:nvSpPr>
        <p:spPr>
          <a:xfrm>
            <a:off x="1296156" y="191311"/>
            <a:ext cx="9766300" cy="641350"/>
          </a:xfrm>
          <a:prstGeom prst="rect">
            <a:avLst/>
          </a:prstGeom>
          <a:noFill/>
        </p:spPr>
        <p:txBody>
          <a:bodyPr wrap="square" rtlCol="0">
            <a:spAutoFit/>
          </a:bodyPr>
          <a:lstStyle/>
          <a:p>
            <a:pPr marL="0" lvl="0" algn="l" defTabSz="914400">
              <a:lnSpc>
                <a:spcPct val="100000"/>
              </a:lnSpc>
              <a:defRPr sz="1800">
                <a:solidFill>
                  <a:schemeClr val="tx1">
                    <a:alpha val="100000"/>
                  </a:schemeClr>
                </a:solidFill>
                <a:latin typeface="Arial"/>
                <a:ea typeface="微软雅黑"/>
                <a:cs typeface="+mn-cs"/>
              </a:defRPr>
            </a:pPr>
            <a:r>
              <a:rPr lang="en-US" sz="3600" b="1" i="0" u="none" strike="noStrike">
                <a:solidFill>
                  <a:schemeClr val="bg1">
                    <a:alpha val="100000"/>
                  </a:schemeClr>
                </a:solidFill>
                <a:latin typeface="Arial"/>
                <a:ea typeface="微软雅黑"/>
                <a:cs typeface="微软雅黑"/>
                <a:sym typeface="Arial"/>
              </a:rPr>
              <a:t>一些反例</a:t>
            </a:r>
            <a:endParaRPr/>
          </a:p>
        </p:txBody>
      </p:sp>
      <p:sp>
        <p:nvSpPr>
          <p:cNvPr id="339" name="灯片编号占位符 2"/>
          <p:cNvSpPr>
            <a:spLocks noGrp="1"/>
          </p:cNvSpPr>
          <p:nvPr>
            <p:ph type="sldNum" sz="quarter" idx="12"/>
          </p:nvPr>
        </p:nvSpPr>
        <p:spPr>
          <a:xfrm>
            <a:off x="9325779" y="6057963"/>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4C7EE5D8-6200-46CA-A960-1DA5B550D24A}" type="slidenum">
              <a:rPr/>
              <a:t>27</a:t>
            </a:fld>
            <a:endParaRPr kumimoji="0" lang="zh-CN" altLang="en-US" sz="1200" b="1" i="0" u="none" strike="noStrike" kern="1200" cap="none" spc="0" normalizeH="0" baseline="0" noProof="0" dirty="0">
              <a:ln>
                <a:noFill/>
              </a:ln>
              <a:solidFill>
                <a:prstClr val="black">
                  <a:tint val="75000"/>
                </a:prstClr>
              </a:solidFill>
              <a:effectLst/>
              <a:uLnTx/>
              <a:uFillTx/>
              <a:latin typeface="HelveticaExt-Normal"/>
              <a:ea typeface="OPPOSans B"/>
              <a:cs typeface="+mn-cs"/>
            </a:endParaRPr>
          </a:p>
        </p:txBody>
      </p:sp>
      <p:sp>
        <p:nvSpPr>
          <p:cNvPr id="340" name="文字方塊 339"/>
          <p:cNvSpPr txBox="1"/>
          <p:nvPr/>
        </p:nvSpPr>
        <p:spPr>
          <a:xfrm>
            <a:off x="3973060" y="1683071"/>
            <a:ext cx="7861300" cy="1555750"/>
          </a:xfrm>
          <a:prstGeom prst="rect">
            <a:avLst/>
          </a:prstGeom>
          <a:ln w="12700">
            <a:prstDash val="solid"/>
            <a:miter lim="800000"/>
          </a:ln>
        </p:spPr>
        <p:txBody>
          <a:bodyPr>
            <a:spAutoFit/>
          </a:bodyPr>
          <a:lstStyle/>
          <a:p>
            <a:r>
              <a:rPr sz="2400"/>
              <a:t>美国东部、加拿大大停电</a:t>
            </a:r>
            <a:endParaRPr/>
          </a:p>
          <a:p>
            <a:r>
              <a:rPr sz="2400"/>
              <a:t>输电线路运行不当，没有合理分配负荷，导致部分线路过载监控系统也未及时发现问题。整个区域的供电瘫痪数日，经济损失数十亿美元</a:t>
            </a:r>
            <a:endParaRPr/>
          </a:p>
        </p:txBody>
      </p:sp>
      <p:pic>
        <p:nvPicPr>
          <p:cNvPr id="341" name="圖片 340"/>
          <p:cNvPicPr>
            <a:picLocks noChangeAspect="1"/>
          </p:cNvPicPr>
          <p:nvPr/>
        </p:nvPicPr>
        <p:blipFill>
          <a:blip r:embed="rId7"/>
          <a:stretch>
            <a:fillRect/>
          </a:stretch>
        </p:blipFill>
        <p:spPr>
          <a:xfrm>
            <a:off x="387030" y="1149051"/>
            <a:ext cx="3223685" cy="2413832"/>
          </a:xfrm>
          <a:prstGeom prst="rect">
            <a:avLst/>
          </a:prstGeom>
        </p:spPr>
      </p:pic>
      <p:sp>
        <p:nvSpPr>
          <p:cNvPr id="342" name="文字方塊 341"/>
          <p:cNvSpPr txBox="1"/>
          <p:nvPr/>
        </p:nvSpPr>
        <p:spPr>
          <a:xfrm>
            <a:off x="4776473" y="4326456"/>
            <a:ext cx="7810500" cy="825500"/>
          </a:xfrm>
          <a:prstGeom prst="rect">
            <a:avLst/>
          </a:prstGeom>
          <a:ln w="12700">
            <a:prstDash val="solid"/>
            <a:miter lim="800000"/>
          </a:ln>
        </p:spPr>
        <p:txBody>
          <a:bodyPr>
            <a:spAutoFit/>
          </a:bodyPr>
          <a:lstStyle/>
          <a:p>
            <a:r>
              <a:rPr sz="2400"/>
              <a:t>2016年南澳大利亚大停电</a:t>
            </a:r>
            <a:endParaRPr/>
          </a:p>
          <a:p>
            <a:r>
              <a:rPr sz="2400"/>
              <a:t>极端天气导致线路被毁，全州170万用户停电。</a:t>
            </a:r>
            <a:endParaRPr/>
          </a:p>
        </p:txBody>
      </p:sp>
      <p:pic>
        <p:nvPicPr>
          <p:cNvPr id="343" name="圖片 342"/>
          <p:cNvPicPr>
            <a:picLocks noChangeAspect="1"/>
          </p:cNvPicPr>
          <p:nvPr/>
        </p:nvPicPr>
        <p:blipFill>
          <a:blip r:embed="rId8"/>
          <a:stretch>
            <a:fillRect/>
          </a:stretch>
        </p:blipFill>
        <p:spPr>
          <a:xfrm>
            <a:off x="387030" y="4245949"/>
            <a:ext cx="4189575" cy="1812014"/>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5" name="图片 168"/>
          <p:cNvPicPr>
            <a:picLocks noChangeAspect="1"/>
          </p:cNvPicPr>
          <p:nvPr/>
        </p:nvPicPr>
        <p:blipFill rotWithShape="1">
          <a:blip r:embed="rId3" cstate="screen"/>
          <a:srcRect r="-28"/>
          <a:stretch>
            <a:fillRect/>
          </a:stretch>
        </p:blipFill>
        <p:spPr>
          <a:xfrm flipH="1">
            <a:off x="5599367" y="-1"/>
            <a:ext cx="3326355" cy="995307"/>
          </a:xfrm>
          <a:prstGeom prst="rect">
            <a:avLst/>
          </a:prstGeom>
        </p:spPr>
      </p:pic>
      <p:pic>
        <p:nvPicPr>
          <p:cNvPr id="346" name="图片 14"/>
          <p:cNvPicPr>
            <a:picLocks noChangeAspect="1"/>
          </p:cNvPicPr>
          <p:nvPr/>
        </p:nvPicPr>
        <p:blipFill rotWithShape="1">
          <a:blip r:embed="rId4" cstate="screen"/>
          <a:srcRect/>
          <a:stretch>
            <a:fillRect/>
          </a:stretch>
        </p:blipFill>
        <p:spPr>
          <a:xfrm>
            <a:off x="8891533" y="0"/>
            <a:ext cx="3326355" cy="973859"/>
          </a:xfrm>
          <a:prstGeom prst="rect">
            <a:avLst/>
          </a:prstGeom>
        </p:spPr>
      </p:pic>
      <p:sp>
        <p:nvSpPr>
          <p:cNvPr id="347" name="矩形 77"/>
          <p:cNvSpPr/>
          <p:nvPr/>
        </p:nvSpPr>
        <p:spPr>
          <a:xfrm>
            <a:off x="600" y="0"/>
            <a:ext cx="12217288" cy="995306"/>
          </a:xfrm>
          <a:prstGeom prst="rect">
            <a:avLst/>
          </a:prstGeom>
          <a:gradFill flip="none" rotWithShape="1">
            <a:gsLst>
              <a:gs pos="54501">
                <a:srgbClr val="580C6E"/>
              </a:gs>
              <a:gs pos="73000">
                <a:srgbClr val="61106A">
                  <a:alpha val="90000"/>
                </a:srgbClr>
              </a:gs>
              <a:gs pos="84000">
                <a:srgbClr val="952064">
                  <a:alpha val="46000"/>
                </a:srgbClr>
              </a:gs>
              <a:gs pos="34845">
                <a:srgbClr val="580C6E"/>
              </a:gs>
              <a:gs pos="0">
                <a:srgbClr val="580C6E">
                  <a:lumMod val="100000"/>
                </a:srgbClr>
              </a:gs>
              <a:gs pos="100000">
                <a:srgbClr val="AC2761"/>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pic>
        <p:nvPicPr>
          <p:cNvPr id="348" name="图片 169"/>
          <p:cNvPicPr>
            <a:picLocks noChangeAspect="1"/>
          </p:cNvPicPr>
          <p:nvPr/>
        </p:nvPicPr>
        <p:blipFill>
          <a:blip r:embed="rId5" cstate="screen">
            <a:lum bright="70000" contrast="-70000"/>
            <a:extLst>
              <a:ext uri="{BEBA8EAE-BF5A-486C-A8C5-ECC9F3942E4B}">
                <a14:imgProps xmlns:a14="http://schemas.microsoft.com/office/drawing/2010/main">
                  <a14:imgLayer r:embed="rId6">
                    <a14:imgEffect>
                      <a14:brightnessContrast bright="12000" contrast="-40000"/>
                    </a14:imgEffect>
                    <a14:imgEffect>
                      <a14:saturation sat="0"/>
                    </a14:imgEffect>
                    <a14:imgEffect>
                      <a14:sharpenSoften amount="-50000"/>
                    </a14:imgEffect>
                  </a14:imgLayer>
                </a14:imgProps>
              </a:ext>
            </a:extLst>
          </a:blip>
          <a:stretch>
            <a:fillRect/>
          </a:stretch>
        </p:blipFill>
        <p:spPr>
          <a:xfrm>
            <a:off x="259241" y="125580"/>
            <a:ext cx="747562" cy="778934"/>
          </a:xfrm>
          <a:prstGeom prst="rect">
            <a:avLst/>
          </a:prstGeom>
          <a:ln>
            <a:solidFill>
              <a:srgbClr val="580C6E"/>
            </a:solidFill>
          </a:ln>
        </p:spPr>
      </p:pic>
      <p:sp>
        <p:nvSpPr>
          <p:cNvPr id="349" name="文本框 174"/>
          <p:cNvSpPr txBox="1"/>
          <p:nvPr/>
        </p:nvSpPr>
        <p:spPr>
          <a:xfrm>
            <a:off x="1296156" y="191311"/>
            <a:ext cx="9766300" cy="641350"/>
          </a:xfrm>
          <a:prstGeom prst="rect">
            <a:avLst/>
          </a:prstGeom>
          <a:noFill/>
        </p:spPr>
        <p:txBody>
          <a:bodyPr wrap="square" rtlCol="0">
            <a:spAutoFit/>
          </a:bodyPr>
          <a:lstStyle/>
          <a:p>
            <a:pPr marL="0" lvl="0" algn="l" defTabSz="914400">
              <a:lnSpc>
                <a:spcPct val="100000"/>
              </a:lnSpc>
              <a:defRPr sz="1800">
                <a:solidFill>
                  <a:schemeClr val="tx1">
                    <a:alpha val="100000"/>
                  </a:schemeClr>
                </a:solidFill>
                <a:latin typeface="Arial"/>
                <a:ea typeface="微软雅黑"/>
                <a:cs typeface="+mn-cs"/>
              </a:defRPr>
            </a:pPr>
            <a:r>
              <a:rPr lang="en-US" sz="3600" b="1" i="0" u="none" strike="noStrike">
                <a:solidFill>
                  <a:schemeClr val="bg1">
                    <a:alpha val="100000"/>
                  </a:schemeClr>
                </a:solidFill>
                <a:latin typeface="Arial"/>
                <a:ea typeface="微软雅黑"/>
                <a:cs typeface="微软雅黑"/>
                <a:sym typeface="Arial"/>
              </a:rPr>
              <a:t>一些反例</a:t>
            </a:r>
            <a:endParaRPr/>
          </a:p>
        </p:txBody>
      </p:sp>
      <p:sp>
        <p:nvSpPr>
          <p:cNvPr id="350" name="灯片编号占位符 2"/>
          <p:cNvSpPr>
            <a:spLocks noGrp="1"/>
          </p:cNvSpPr>
          <p:nvPr>
            <p:ph type="sldNum" sz="quarter" idx="12"/>
          </p:nvPr>
        </p:nvSpPr>
        <p:spPr>
          <a:xfrm>
            <a:off x="9325779" y="6057963"/>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4C7EE5D8-6200-46CA-A960-1DA5B550D24A}" type="slidenum">
              <a:rPr/>
              <a:t>28</a:t>
            </a:fld>
            <a:endParaRPr kumimoji="0" lang="zh-CN" altLang="en-US" sz="1200" b="1" i="0" u="none" strike="noStrike" kern="1200" cap="none" spc="0" normalizeH="0" baseline="0" noProof="0" dirty="0">
              <a:ln>
                <a:noFill/>
              </a:ln>
              <a:solidFill>
                <a:prstClr val="black">
                  <a:tint val="75000"/>
                </a:prstClr>
              </a:solidFill>
              <a:effectLst/>
              <a:uLnTx/>
              <a:uFillTx/>
              <a:latin typeface="HelveticaExt-Normal"/>
              <a:ea typeface="OPPOSans B"/>
              <a:cs typeface="+mn-cs"/>
            </a:endParaRPr>
          </a:p>
        </p:txBody>
      </p:sp>
      <p:sp>
        <p:nvSpPr>
          <p:cNvPr id="351" name="文字方塊 350"/>
          <p:cNvSpPr txBox="1"/>
          <p:nvPr/>
        </p:nvSpPr>
        <p:spPr>
          <a:xfrm>
            <a:off x="1036525" y="1683071"/>
            <a:ext cx="7670800" cy="457200"/>
          </a:xfrm>
          <a:prstGeom prst="rect">
            <a:avLst/>
          </a:prstGeom>
          <a:ln w="12700">
            <a:prstDash val="solid"/>
            <a:miter lim="800000"/>
          </a:ln>
        </p:spPr>
        <p:txBody>
          <a:bodyPr>
            <a:spAutoFit/>
          </a:bodyPr>
          <a:lstStyle/>
          <a:p>
            <a:r>
              <a:rPr sz="2400"/>
              <a:t>。</a:t>
            </a:r>
            <a:endParaRPr/>
          </a:p>
        </p:txBody>
      </p:sp>
      <p:sp>
        <p:nvSpPr>
          <p:cNvPr id="352" name="文字方塊 351"/>
          <p:cNvSpPr txBox="1"/>
          <p:nvPr/>
        </p:nvSpPr>
        <p:spPr>
          <a:xfrm>
            <a:off x="5601453" y="1373458"/>
            <a:ext cx="5816600" cy="1555750"/>
          </a:xfrm>
          <a:prstGeom prst="rect">
            <a:avLst/>
          </a:prstGeom>
          <a:ln w="12700">
            <a:prstDash val="solid"/>
            <a:miter lim="800000"/>
          </a:ln>
        </p:spPr>
        <p:txBody>
          <a:bodyPr>
            <a:spAutoFit/>
          </a:bodyPr>
          <a:lstStyle/>
          <a:p>
            <a:r>
              <a:rPr sz="2400"/>
              <a:t>2019年阿根廷、乌拉圭大停电，由于未能充分考虑潮流变化，输电线路超载时未能及时转移负荷，导致多个电力节点失稳，最终连锁反应导致整个国家电网崩溃</a:t>
            </a:r>
            <a:endParaRPr/>
          </a:p>
        </p:txBody>
      </p:sp>
      <p:pic>
        <p:nvPicPr>
          <p:cNvPr id="353" name="圖片 352"/>
          <p:cNvPicPr>
            <a:picLocks noChangeAspect="1"/>
          </p:cNvPicPr>
          <p:nvPr/>
        </p:nvPicPr>
        <p:blipFill>
          <a:blip r:embed="rId7"/>
          <a:stretch>
            <a:fillRect/>
          </a:stretch>
        </p:blipFill>
        <p:spPr>
          <a:xfrm>
            <a:off x="903514" y="1173589"/>
            <a:ext cx="3793508" cy="2527599"/>
          </a:xfrm>
          <a:prstGeom prst="rect">
            <a:avLst/>
          </a:prstGeom>
        </p:spPr>
      </p:pic>
      <p:sp>
        <p:nvSpPr>
          <p:cNvPr id="354" name="文字方塊 353"/>
          <p:cNvSpPr txBox="1"/>
          <p:nvPr/>
        </p:nvSpPr>
        <p:spPr>
          <a:xfrm>
            <a:off x="5950747" y="4451526"/>
            <a:ext cx="5949950" cy="1187450"/>
          </a:xfrm>
          <a:prstGeom prst="rect">
            <a:avLst/>
          </a:prstGeom>
          <a:ln w="12700">
            <a:prstDash val="solid"/>
            <a:miter lim="800000"/>
          </a:ln>
        </p:spPr>
        <p:txBody>
          <a:bodyPr>
            <a:spAutoFit/>
          </a:bodyPr>
          <a:lstStyle/>
          <a:p>
            <a:r>
              <a:rPr sz="2400"/>
              <a:t>2006年欧洲大停电，由于德国北部一条线路关闭进行维护，这一情况未得到好的预计，造成电网负荷失衡，</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6" name="图片 168"/>
          <p:cNvPicPr>
            <a:picLocks noChangeAspect="1"/>
          </p:cNvPicPr>
          <p:nvPr/>
        </p:nvPicPr>
        <p:blipFill rotWithShape="1">
          <a:blip r:embed="rId3" cstate="screen"/>
          <a:srcRect r="-28"/>
          <a:stretch>
            <a:fillRect/>
          </a:stretch>
        </p:blipFill>
        <p:spPr>
          <a:xfrm flipH="1">
            <a:off x="5599367" y="-1"/>
            <a:ext cx="3326355" cy="995307"/>
          </a:xfrm>
          <a:prstGeom prst="rect">
            <a:avLst/>
          </a:prstGeom>
        </p:spPr>
      </p:pic>
      <p:pic>
        <p:nvPicPr>
          <p:cNvPr id="357" name="图片 14"/>
          <p:cNvPicPr>
            <a:picLocks noChangeAspect="1"/>
          </p:cNvPicPr>
          <p:nvPr/>
        </p:nvPicPr>
        <p:blipFill rotWithShape="1">
          <a:blip r:embed="rId4" cstate="screen"/>
          <a:srcRect/>
          <a:stretch>
            <a:fillRect/>
          </a:stretch>
        </p:blipFill>
        <p:spPr>
          <a:xfrm>
            <a:off x="8891533" y="0"/>
            <a:ext cx="3326355" cy="973859"/>
          </a:xfrm>
          <a:prstGeom prst="rect">
            <a:avLst/>
          </a:prstGeom>
        </p:spPr>
      </p:pic>
      <p:sp>
        <p:nvSpPr>
          <p:cNvPr id="358" name="矩形 77"/>
          <p:cNvSpPr/>
          <p:nvPr/>
        </p:nvSpPr>
        <p:spPr>
          <a:xfrm>
            <a:off x="600" y="0"/>
            <a:ext cx="12217288" cy="995306"/>
          </a:xfrm>
          <a:prstGeom prst="rect">
            <a:avLst/>
          </a:prstGeom>
          <a:gradFill flip="none" rotWithShape="1">
            <a:gsLst>
              <a:gs pos="54501">
                <a:srgbClr val="580C6E"/>
              </a:gs>
              <a:gs pos="73000">
                <a:srgbClr val="61106A">
                  <a:alpha val="90000"/>
                </a:srgbClr>
              </a:gs>
              <a:gs pos="84000">
                <a:srgbClr val="952064">
                  <a:alpha val="46000"/>
                </a:srgbClr>
              </a:gs>
              <a:gs pos="34845">
                <a:srgbClr val="580C6E"/>
              </a:gs>
              <a:gs pos="0">
                <a:srgbClr val="580C6E">
                  <a:lumMod val="100000"/>
                </a:srgbClr>
              </a:gs>
              <a:gs pos="100000">
                <a:srgbClr val="AC2761"/>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pic>
        <p:nvPicPr>
          <p:cNvPr id="359" name="图片 169"/>
          <p:cNvPicPr>
            <a:picLocks noChangeAspect="1"/>
          </p:cNvPicPr>
          <p:nvPr/>
        </p:nvPicPr>
        <p:blipFill>
          <a:blip r:embed="rId5" cstate="screen">
            <a:lum bright="70000" contrast="-70000"/>
            <a:extLst>
              <a:ext uri="{BEBA8EAE-BF5A-486C-A8C5-ECC9F3942E4B}">
                <a14:imgProps xmlns:a14="http://schemas.microsoft.com/office/drawing/2010/main">
                  <a14:imgLayer r:embed="rId6">
                    <a14:imgEffect>
                      <a14:brightnessContrast bright="12000" contrast="-40000"/>
                    </a14:imgEffect>
                    <a14:imgEffect>
                      <a14:saturation sat="0"/>
                    </a14:imgEffect>
                    <a14:imgEffect>
                      <a14:sharpenSoften amount="-50000"/>
                    </a14:imgEffect>
                  </a14:imgLayer>
                </a14:imgProps>
              </a:ext>
            </a:extLst>
          </a:blip>
          <a:stretch>
            <a:fillRect/>
          </a:stretch>
        </p:blipFill>
        <p:spPr>
          <a:xfrm>
            <a:off x="259241" y="125580"/>
            <a:ext cx="747562" cy="778934"/>
          </a:xfrm>
          <a:prstGeom prst="rect">
            <a:avLst/>
          </a:prstGeom>
          <a:ln>
            <a:solidFill>
              <a:srgbClr val="580C6E"/>
            </a:solidFill>
          </a:ln>
        </p:spPr>
      </p:pic>
      <p:sp>
        <p:nvSpPr>
          <p:cNvPr id="360" name="文本框 174"/>
          <p:cNvSpPr txBox="1"/>
          <p:nvPr/>
        </p:nvSpPr>
        <p:spPr>
          <a:xfrm>
            <a:off x="1296156" y="191311"/>
            <a:ext cx="9766300" cy="641350"/>
          </a:xfrm>
          <a:prstGeom prst="rect">
            <a:avLst/>
          </a:prstGeom>
          <a:noFill/>
        </p:spPr>
        <p:txBody>
          <a:bodyPr wrap="square" rtlCol="0">
            <a:spAutoFit/>
          </a:bodyPr>
          <a:lstStyle/>
          <a:p>
            <a:pPr marL="0" lvl="0" algn="l" defTabSz="914400">
              <a:lnSpc>
                <a:spcPct val="100000"/>
              </a:lnSpc>
              <a:defRPr sz="1800">
                <a:solidFill>
                  <a:schemeClr val="tx1">
                    <a:alpha val="100000"/>
                  </a:schemeClr>
                </a:solidFill>
                <a:latin typeface="Arial"/>
                <a:ea typeface="微软雅黑"/>
                <a:cs typeface="+mn-cs"/>
              </a:defRPr>
            </a:pPr>
            <a:r>
              <a:rPr lang="en-US" sz="3600" b="1" i="0" u="none" strike="noStrike">
                <a:solidFill>
                  <a:schemeClr val="bg1">
                    <a:alpha val="100000"/>
                  </a:schemeClr>
                </a:solidFill>
                <a:latin typeface="Arial"/>
                <a:ea typeface="微软雅黑"/>
                <a:cs typeface="微软雅黑"/>
                <a:sym typeface="Arial"/>
              </a:rPr>
              <a:t>配电网运行方式制定</a:t>
            </a:r>
            <a:endParaRPr/>
          </a:p>
        </p:txBody>
      </p:sp>
      <p:sp>
        <p:nvSpPr>
          <p:cNvPr id="361" name="灯片编号占位符 2"/>
          <p:cNvSpPr>
            <a:spLocks noGrp="1"/>
          </p:cNvSpPr>
          <p:nvPr>
            <p:ph type="sldNum" sz="quarter" idx="12"/>
          </p:nvPr>
        </p:nvSpPr>
        <p:spPr>
          <a:xfrm>
            <a:off x="9325779" y="6057963"/>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4C7EE5D8-6200-46CA-A960-1DA5B550D24A}" type="slidenum">
              <a:rPr/>
              <a:t>29</a:t>
            </a:fld>
            <a:endParaRPr kumimoji="0" lang="zh-CN" altLang="en-US" sz="1200" b="1" i="0" u="none" strike="noStrike" kern="1200" cap="none" spc="0" normalizeH="0" baseline="0" noProof="0" dirty="0">
              <a:ln>
                <a:noFill/>
              </a:ln>
              <a:solidFill>
                <a:prstClr val="black">
                  <a:tint val="75000"/>
                </a:prstClr>
              </a:solidFill>
              <a:effectLst/>
              <a:uLnTx/>
              <a:uFillTx/>
              <a:latin typeface="HelveticaExt-Normal"/>
              <a:ea typeface="OPPOSans B"/>
              <a:cs typeface="+mn-cs"/>
            </a:endParaRPr>
          </a:p>
        </p:txBody>
      </p:sp>
      <p:sp>
        <p:nvSpPr>
          <p:cNvPr id="362" name="文字方塊 361"/>
          <p:cNvSpPr txBox="1"/>
          <p:nvPr/>
        </p:nvSpPr>
        <p:spPr>
          <a:xfrm>
            <a:off x="1036525" y="1683071"/>
            <a:ext cx="7670800" cy="2286000"/>
          </a:xfrm>
          <a:prstGeom prst="rect">
            <a:avLst/>
          </a:prstGeom>
          <a:ln w="12700">
            <a:prstDash val="solid"/>
            <a:miter lim="800000"/>
          </a:ln>
        </p:spPr>
        <p:txBody>
          <a:bodyPr>
            <a:spAutoFit/>
          </a:bodyPr>
          <a:lstStyle/>
          <a:p>
            <a:r>
              <a:rPr sz="2400"/>
              <a:t>与输电网运行方式的制定步骤类似，有以下区别</a:t>
            </a:r>
            <a:endParaRPr/>
          </a:p>
          <a:p>
            <a:r>
              <a:rPr sz="2400"/>
              <a:t>1、由于配电网要与用户直接相连，故网架结构与负荷水平的制定需依据当地的发展与规划；</a:t>
            </a:r>
            <a:endParaRPr/>
          </a:p>
          <a:p>
            <a:r>
              <a:rPr sz="2400"/>
              <a:t>2、配电网结构相对简单，多采用辐射型、环网型或网格型结构；</a:t>
            </a:r>
            <a:endParaRPr/>
          </a:p>
          <a:p>
            <a:r>
              <a:rPr sz="2400"/>
              <a:t>3、配电网的无功管理、潮流计算等校验环节相对简单。</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2" name="图片 168"/>
          <p:cNvPicPr>
            <a:picLocks noChangeAspect="1"/>
          </p:cNvPicPr>
          <p:nvPr/>
        </p:nvPicPr>
        <p:blipFill rotWithShape="1">
          <a:blip r:embed="rId3" cstate="screen"/>
          <a:srcRect r="-28"/>
          <a:stretch>
            <a:fillRect/>
          </a:stretch>
        </p:blipFill>
        <p:spPr>
          <a:xfrm flipH="1">
            <a:off x="5599367" y="12699"/>
            <a:ext cx="3326354" cy="995307"/>
          </a:xfrm>
          <a:prstGeom prst="rect">
            <a:avLst/>
          </a:prstGeom>
        </p:spPr>
      </p:pic>
      <p:pic>
        <p:nvPicPr>
          <p:cNvPr id="443" name="图片 14"/>
          <p:cNvPicPr>
            <a:picLocks noChangeAspect="1"/>
          </p:cNvPicPr>
          <p:nvPr/>
        </p:nvPicPr>
        <p:blipFill rotWithShape="1">
          <a:blip r:embed="rId4" cstate="screen"/>
          <a:srcRect/>
          <a:stretch>
            <a:fillRect/>
          </a:stretch>
        </p:blipFill>
        <p:spPr>
          <a:xfrm>
            <a:off x="8891533" y="0"/>
            <a:ext cx="3326355" cy="973859"/>
          </a:xfrm>
          <a:prstGeom prst="rect">
            <a:avLst/>
          </a:prstGeom>
        </p:spPr>
      </p:pic>
      <p:sp>
        <p:nvSpPr>
          <p:cNvPr id="444" name="矩形 77"/>
          <p:cNvSpPr/>
          <p:nvPr/>
        </p:nvSpPr>
        <p:spPr>
          <a:xfrm>
            <a:off x="600" y="0"/>
            <a:ext cx="12217288" cy="995306"/>
          </a:xfrm>
          <a:prstGeom prst="rect">
            <a:avLst/>
          </a:prstGeom>
          <a:gradFill flip="none" rotWithShape="1">
            <a:gsLst>
              <a:gs pos="54501">
                <a:srgbClr val="580C6E"/>
              </a:gs>
              <a:gs pos="73000">
                <a:srgbClr val="61106A">
                  <a:alpha val="90000"/>
                </a:srgbClr>
              </a:gs>
              <a:gs pos="84000">
                <a:srgbClr val="952064">
                  <a:alpha val="46000"/>
                </a:srgbClr>
              </a:gs>
              <a:gs pos="34845">
                <a:srgbClr val="580C6E"/>
              </a:gs>
              <a:gs pos="0">
                <a:srgbClr val="580C6E">
                  <a:lumMod val="100000"/>
                </a:srgbClr>
              </a:gs>
              <a:gs pos="100000">
                <a:srgbClr val="AC2761"/>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pic>
        <p:nvPicPr>
          <p:cNvPr id="445" name="图片 169"/>
          <p:cNvPicPr>
            <a:picLocks noChangeAspect="1"/>
          </p:cNvPicPr>
          <p:nvPr/>
        </p:nvPicPr>
        <p:blipFill>
          <a:blip r:embed="rId5" cstate="screen">
            <a:lum bright="70000" contrast="-70000"/>
            <a:extLst>
              <a:ext uri="{BEBA8EAE-BF5A-486C-A8C5-ECC9F3942E4B}">
                <a14:imgProps xmlns:a14="http://schemas.microsoft.com/office/drawing/2010/main">
                  <a14:imgLayer r:embed="rId6">
                    <a14:imgEffect>
                      <a14:brightnessContrast bright="12000" contrast="-40000"/>
                    </a14:imgEffect>
                    <a14:imgEffect>
                      <a14:saturation sat="0"/>
                    </a14:imgEffect>
                    <a14:imgEffect>
                      <a14:sharpenSoften amount="-50000"/>
                    </a14:imgEffect>
                  </a14:imgLayer>
                </a14:imgProps>
              </a:ext>
            </a:extLst>
          </a:blip>
          <a:stretch>
            <a:fillRect/>
          </a:stretch>
        </p:blipFill>
        <p:spPr>
          <a:xfrm>
            <a:off x="259241" y="125580"/>
            <a:ext cx="747562" cy="778934"/>
          </a:xfrm>
          <a:prstGeom prst="rect">
            <a:avLst/>
          </a:prstGeom>
          <a:ln>
            <a:solidFill>
              <a:srgbClr val="580C6E"/>
            </a:solidFill>
          </a:ln>
        </p:spPr>
      </p:pic>
      <p:sp>
        <p:nvSpPr>
          <p:cNvPr id="446" name="文本框 174"/>
          <p:cNvSpPr txBox="1"/>
          <p:nvPr/>
        </p:nvSpPr>
        <p:spPr>
          <a:xfrm>
            <a:off x="1296156" y="191311"/>
            <a:ext cx="9766300" cy="641350"/>
          </a:xfrm>
          <a:prstGeom prst="rect">
            <a:avLst/>
          </a:prstGeom>
          <a:noFill/>
        </p:spPr>
        <p:txBody>
          <a:bodyPr wrap="square" rtlCol="0">
            <a:spAutoFit/>
          </a:bodyPr>
          <a:lstStyle/>
          <a:p>
            <a:pPr marL="0" lvl="0" algn="l" defTabSz="914400">
              <a:lnSpc>
                <a:spcPct val="100000"/>
              </a:lnSpc>
              <a:defRPr sz="1800">
                <a:solidFill>
                  <a:schemeClr val="tx1">
                    <a:alpha val="100000"/>
                  </a:schemeClr>
                </a:solidFill>
                <a:latin typeface="Arial"/>
                <a:ea typeface="微软雅黑"/>
                <a:cs typeface="+mn-cs"/>
              </a:defRPr>
            </a:pPr>
            <a:r>
              <a:rPr lang="en-US" sz="3600" b="1" i="0" u="none" strike="noStrike">
                <a:solidFill>
                  <a:schemeClr val="bg1">
                    <a:alpha val="100000"/>
                  </a:schemeClr>
                </a:solidFill>
                <a:latin typeface="Arial"/>
                <a:ea typeface="微软雅黑"/>
                <a:cs typeface="微软雅黑"/>
                <a:sym typeface="Arial"/>
              </a:rPr>
              <a:t>一、电力系统运行方式的基本概念</a:t>
            </a:r>
            <a:endParaRPr/>
          </a:p>
        </p:txBody>
      </p:sp>
      <p:sp>
        <p:nvSpPr>
          <p:cNvPr id="447" name="灯片编号占位符 2"/>
          <p:cNvSpPr>
            <a:spLocks noGrp="1"/>
          </p:cNvSpPr>
          <p:nvPr>
            <p:ph type="sldNum" sz="quarter" idx="12"/>
          </p:nvPr>
        </p:nvSpPr>
        <p:spPr>
          <a:xfrm>
            <a:off x="9325779" y="6057963"/>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4C7EE5D8-6200-46CA-A960-1DA5B550D24A}" type="slidenum">
              <a:rPr/>
              <a:t>3</a:t>
            </a:fld>
            <a:endParaRPr kumimoji="0" lang="zh-CN" altLang="en-US" sz="1200" b="1" i="0" u="none" strike="noStrike" kern="1200" cap="none" spc="0" normalizeH="0" baseline="0" noProof="0" dirty="0">
              <a:ln>
                <a:noFill/>
              </a:ln>
              <a:solidFill>
                <a:prstClr val="black">
                  <a:tint val="75000"/>
                </a:prstClr>
              </a:solidFill>
              <a:effectLst/>
              <a:uLnTx/>
              <a:uFillTx/>
              <a:latin typeface="HelveticaExt-Normal"/>
              <a:ea typeface="OPPOSans B"/>
              <a:cs typeface="+mn-cs"/>
            </a:endParaRPr>
          </a:p>
        </p:txBody>
      </p:sp>
      <p:sp>
        <p:nvSpPr>
          <p:cNvPr id="448" name="文本框 12"/>
          <p:cNvSpPr txBox="1"/>
          <p:nvPr/>
        </p:nvSpPr>
        <p:spPr>
          <a:xfrm>
            <a:off x="3531380" y="1784174"/>
            <a:ext cx="5155727" cy="466753"/>
          </a:xfrm>
          <a:prstGeom prst="rect">
            <a:avLst/>
          </a:prstGeom>
          <a:solidFill>
            <a:srgbClr val="F7E4FC"/>
          </a:solidFill>
          <a:ln w="9525">
            <a:noFill/>
            <a:prstDash val="dash"/>
          </a:ln>
          <a:effectLst/>
        </p:spPr>
        <p:txBody>
          <a:bodyPr wrap="square" lIns="144000" tIns="108000" rIns="144000" bIns="108000" anchor="ctr" anchorCtr="0">
            <a:noAutofit/>
          </a:bodyPr>
          <a:lstStyle>
            <a:defPPr>
              <a:defRPr lang="en-US"/>
            </a:defPPr>
            <a:lvl1pPr lvl="0" algn="just" hangingPunct="0">
              <a:lnSpc>
                <a:spcPct val="150000"/>
              </a:lnSpc>
              <a:spcBef>
                <a:spcPts val="800"/>
              </a:spcBef>
              <a:buClr>
                <a:schemeClr val="bg1">
                  <a:lumMod val="50000"/>
                </a:schemeClr>
              </a:buClr>
              <a:buSzPct val="80000"/>
              <a:buFontTx/>
              <a:defRPr b="1">
                <a:solidFill>
                  <a:schemeClr val="tx1">
                    <a:lumMod val="75000"/>
                    <a:lumOff val="25000"/>
                  </a:schemeClr>
                </a:solidFill>
                <a:latin typeface="+mn-ea"/>
                <a:cs typeface="+mn-ea"/>
              </a:defRPr>
            </a:lvl1pPr>
          </a:lstStyle>
          <a:p>
            <a:pPr marL="0" lvl="0" indent="0" algn="just" defTabSz="914400">
              <a:lnSpc>
                <a:spcPct val="150000"/>
              </a:lnSpc>
              <a:spcBef>
                <a:spcPts val="800"/>
              </a:spcBef>
              <a:buClr>
                <a:schemeClr val="bg1">
                  <a:lumMod val="50000"/>
                  <a:alpha val="100000"/>
                </a:schemeClr>
              </a:buClr>
              <a:buSzPct val="80000"/>
              <a:buFontTx/>
              <a:buNone/>
              <a:defRPr sz="1800" b="1">
                <a:solidFill>
                  <a:schemeClr val="tx1">
                    <a:lumMod val="75000"/>
                    <a:lumOff val="25000"/>
                    <a:alpha val="100000"/>
                  </a:schemeClr>
                </a:solidFill>
                <a:latin typeface="微软雅黑"/>
                <a:ea typeface="微软雅黑"/>
                <a:cs typeface="微软雅黑"/>
              </a:defRPr>
            </a:pPr>
            <a:r>
              <a:rPr lang="en-US" sz="2000" b="1" i="0" u="none" strike="noStrike">
                <a:solidFill>
                  <a:srgbClr val="000000">
                    <a:alpha val="100000"/>
                  </a:srgbClr>
                </a:solidFill>
                <a:latin typeface="微软雅黑"/>
                <a:ea typeface="微软雅黑"/>
                <a:cs typeface="微软雅黑"/>
                <a:sym typeface="Times New Roman"/>
              </a:rPr>
              <a:t>电力系统运行中的重要环节---</a:t>
            </a:r>
            <a:r>
              <a:rPr lang="en-US" sz="2000" b="1" i="0" u="none" strike="noStrike">
                <a:solidFill>
                  <a:schemeClr val="tx1">
                    <a:alpha val="100000"/>
                  </a:schemeClr>
                </a:solidFill>
                <a:latin typeface="微软雅黑"/>
                <a:ea typeface="微软雅黑"/>
                <a:cs typeface="微软雅黑"/>
                <a:sym typeface="Times New Roman"/>
              </a:rPr>
              <a:t>电力系统调度</a:t>
            </a:r>
            <a:endParaRPr/>
          </a:p>
        </p:txBody>
      </p:sp>
      <p:sp>
        <p:nvSpPr>
          <p:cNvPr id="449" name="文字方塊 311"/>
          <p:cNvSpPr txBox="1"/>
          <p:nvPr/>
        </p:nvSpPr>
        <p:spPr>
          <a:xfrm>
            <a:off x="6378762" y="2495084"/>
            <a:ext cx="5448300" cy="1892300"/>
          </a:xfrm>
        </p:spPr>
        <p:txBody>
          <a:bodyPr>
            <a:spAutoFit/>
          </a:bodyPr>
          <a:lstStyle/>
          <a:p>
            <a:pPr marL="285750" indent="-285750">
              <a:buFont typeface="Arial" charset="0"/>
              <a:buChar char="•"/>
            </a:pPr>
            <a:r>
              <a:t>电力系统调度是电力系统运行的核心环节之一</a:t>
            </a:r>
            <a:r>
              <a:rPr>
                <a:latin typeface="Microsoft YaHei"/>
                <a:ea typeface="Microsoft YaHei"/>
                <a:cs typeface="+mn-cs"/>
              </a:rPr>
              <a:t>。</a:t>
            </a:r>
            <a:endParaRPr/>
          </a:p>
          <a:p>
            <a:pPr marL="285750" indent="-285750">
              <a:buFont typeface="Arial" charset="0"/>
              <a:buChar char="•"/>
            </a:pPr>
            <a:endParaRPr/>
          </a:p>
          <a:p>
            <a:pPr marL="285750" indent="-285750">
              <a:buFont typeface="Arial" charset="0"/>
              <a:buChar char="•"/>
            </a:pPr>
            <a:r>
              <a:t>主要负责实时</a:t>
            </a:r>
            <a:r>
              <a:rPr sz="2000"/>
              <a:t>调控</a:t>
            </a:r>
            <a:r>
              <a:rPr sz="2800">
                <a:solidFill>
                  <a:srgbClr val="FF0000">
                    <a:alpha val="100000"/>
                  </a:srgbClr>
                </a:solidFill>
              </a:rPr>
              <a:t>发电</a:t>
            </a:r>
            <a:r>
              <a:rPr sz="2000"/>
              <a:t>和</a:t>
            </a:r>
            <a:r>
              <a:rPr sz="2800">
                <a:solidFill>
                  <a:srgbClr val="FF0000">
                    <a:alpha val="100000"/>
                  </a:srgbClr>
                </a:solidFill>
              </a:rPr>
              <a:t>负荷</a:t>
            </a:r>
            <a:r>
              <a:rPr sz="2000"/>
              <a:t>的平衡</a:t>
            </a:r>
            <a:r>
              <a:t>，保障电网的安全、稳定和经济运行</a:t>
            </a:r>
            <a:r>
              <a:rPr>
                <a:latin typeface="Microsoft YaHei"/>
                <a:ea typeface="Microsoft YaHei"/>
                <a:cs typeface="+mn-cs"/>
              </a:rPr>
              <a:t>。</a:t>
            </a:r>
            <a:endParaRPr/>
          </a:p>
          <a:p>
            <a:pPr marL="285750" indent="-285750">
              <a:buFont typeface="Arial" charset="0"/>
              <a:buChar char="•"/>
            </a:pPr>
            <a:endParaRPr>
              <a:latin typeface="Microsoft YaHei"/>
              <a:ea typeface="Microsoft YaHei"/>
              <a:cs typeface="+mn-cs"/>
            </a:endParaRPr>
          </a:p>
          <a:p>
            <a:pPr indent="0">
              <a:buNone/>
            </a:pPr>
            <a:r>
              <a:rPr b="1"/>
              <a:t>     </a:t>
            </a:r>
            <a:endParaRPr/>
          </a:p>
        </p:txBody>
      </p:sp>
      <p:sp>
        <p:nvSpPr>
          <p:cNvPr id="450" name="矩形: 圆角 25"/>
          <p:cNvSpPr/>
          <p:nvPr/>
        </p:nvSpPr>
        <p:spPr>
          <a:xfrm>
            <a:off x="1886673" y="1123950"/>
            <a:ext cx="2118066" cy="368935"/>
          </a:xfrm>
          <a:prstGeom prst="roundRect">
            <a:avLst>
              <a:gd name="adj" fmla="val 50000"/>
            </a:avLst>
          </a:prstGeom>
          <a:solidFill>
            <a:schemeClr val="bg1"/>
          </a:solidFill>
          <a:ln w="12700">
            <a:solidFill>
              <a:schemeClr val="tx2">
                <a:alpha val="100000"/>
              </a:schemeClr>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lvl="0" algn="ctr" defTabSz="914400">
              <a:lnSpc>
                <a:spcPct val="100000"/>
              </a:lnSpc>
              <a:defRPr sz="1800">
                <a:solidFill>
                  <a:schemeClr val="tx1">
                    <a:alpha val="100000"/>
                  </a:schemeClr>
                </a:solidFill>
                <a:latin typeface="Arial"/>
                <a:ea typeface="微软雅黑"/>
                <a:cs typeface="+mn-cs"/>
              </a:defRPr>
            </a:pPr>
            <a:r>
              <a:rPr lang="en-US" sz="2000" b="1" i="0" u="none" strike="noStrike" dirty="0" err="1">
                <a:solidFill>
                  <a:schemeClr val="tx1">
                    <a:alpha val="100000"/>
                  </a:schemeClr>
                </a:solidFill>
                <a:latin typeface="微软雅黑"/>
                <a:ea typeface="微软雅黑"/>
                <a:cs typeface="+mn-cs"/>
                <a:sym typeface="Times New Roman"/>
              </a:rPr>
              <a:t>调度的基本过程</a:t>
            </a:r>
            <a:endParaRPr dirty="0"/>
          </a:p>
        </p:txBody>
      </p:sp>
      <p:sp>
        <p:nvSpPr>
          <p:cNvPr id="451" name="矩形: 圆角 25"/>
          <p:cNvSpPr/>
          <p:nvPr/>
        </p:nvSpPr>
        <p:spPr>
          <a:xfrm>
            <a:off x="4004739" y="1123950"/>
            <a:ext cx="2104505" cy="368935"/>
          </a:xfrm>
          <a:prstGeom prst="roundRect">
            <a:avLst>
              <a:gd name="adj" fmla="val 50000"/>
            </a:avLst>
          </a:prstGeom>
          <a:solidFill>
            <a:srgbClr val="A882B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lvl="0" algn="ctr" defTabSz="914400">
              <a:lnSpc>
                <a:spcPct val="100000"/>
              </a:lnSpc>
              <a:defRPr sz="1800">
                <a:solidFill>
                  <a:schemeClr val="tx1">
                    <a:alpha val="100000"/>
                  </a:schemeClr>
                </a:solidFill>
                <a:latin typeface="Arial"/>
                <a:ea typeface="微软雅黑"/>
                <a:cs typeface="+mn-cs"/>
              </a:defRPr>
            </a:pPr>
            <a:r>
              <a:rPr lang="en-US" sz="2000" b="1" i="0" u="none" strike="noStrike" dirty="0" err="1">
                <a:solidFill>
                  <a:schemeClr val="bg2">
                    <a:lumMod val="90000"/>
                    <a:alpha val="100000"/>
                  </a:schemeClr>
                </a:solidFill>
                <a:latin typeface="微软雅黑"/>
                <a:ea typeface="微软雅黑"/>
                <a:cs typeface="+mn-cs"/>
                <a:sym typeface="Times New Roman"/>
              </a:rPr>
              <a:t>调度的职能部门</a:t>
            </a:r>
            <a:endParaRPr dirty="0"/>
          </a:p>
        </p:txBody>
      </p:sp>
      <p:sp>
        <p:nvSpPr>
          <p:cNvPr id="452" name="矩形: 圆角 25"/>
          <p:cNvSpPr/>
          <p:nvPr/>
        </p:nvSpPr>
        <p:spPr>
          <a:xfrm>
            <a:off x="6140539" y="1123950"/>
            <a:ext cx="2104505" cy="368935"/>
          </a:xfrm>
          <a:prstGeom prst="roundRect">
            <a:avLst>
              <a:gd name="adj" fmla="val 50000"/>
            </a:avLst>
          </a:prstGeom>
          <a:solidFill>
            <a:srgbClr val="A882B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lvl="0" algn="ctr" defTabSz="914400">
              <a:lnSpc>
                <a:spcPct val="100000"/>
              </a:lnSpc>
              <a:defRPr sz="1800">
                <a:solidFill>
                  <a:schemeClr val="tx1">
                    <a:alpha val="100000"/>
                  </a:schemeClr>
                </a:solidFill>
                <a:latin typeface="Arial"/>
                <a:ea typeface="微软雅黑"/>
                <a:cs typeface="+mn-cs"/>
              </a:defRPr>
            </a:pPr>
            <a:r>
              <a:rPr lang="en-US" sz="2000" b="1" i="0" u="none" strike="noStrike" dirty="0" err="1">
                <a:solidFill>
                  <a:schemeClr val="bg2">
                    <a:lumMod val="90000"/>
                    <a:alpha val="100000"/>
                  </a:schemeClr>
                </a:solidFill>
                <a:latin typeface="微软雅黑"/>
                <a:ea typeface="微软雅黑"/>
                <a:cs typeface="+mn-cs"/>
                <a:sym typeface="Times New Roman"/>
              </a:rPr>
              <a:t>什么是运行方式</a:t>
            </a:r>
            <a:endParaRPr dirty="0"/>
          </a:p>
        </p:txBody>
      </p:sp>
      <p:sp>
        <p:nvSpPr>
          <p:cNvPr id="453" name="矩形: 圆角 25"/>
          <p:cNvSpPr/>
          <p:nvPr/>
        </p:nvSpPr>
        <p:spPr>
          <a:xfrm>
            <a:off x="8245044" y="1123950"/>
            <a:ext cx="2104504" cy="368935"/>
          </a:xfrm>
          <a:prstGeom prst="roundRect">
            <a:avLst>
              <a:gd name="adj" fmla="val 50000"/>
            </a:avLst>
          </a:prstGeom>
          <a:solidFill>
            <a:srgbClr val="A882B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lvl="0" algn="ctr" defTabSz="914400">
              <a:lnSpc>
                <a:spcPct val="100000"/>
              </a:lnSpc>
              <a:defRPr sz="1800">
                <a:solidFill>
                  <a:schemeClr val="tx1">
                    <a:alpha val="100000"/>
                  </a:schemeClr>
                </a:solidFill>
                <a:latin typeface="Arial"/>
                <a:ea typeface="微软雅黑"/>
                <a:cs typeface="+mn-cs"/>
              </a:defRPr>
            </a:pPr>
            <a:r>
              <a:rPr lang="en-US" sz="2000" b="1" i="0" u="none" strike="noStrike" dirty="0" err="1">
                <a:solidFill>
                  <a:schemeClr val="bg2">
                    <a:lumMod val="90000"/>
                    <a:alpha val="100000"/>
                  </a:schemeClr>
                </a:solidFill>
                <a:latin typeface="微软雅黑"/>
                <a:ea typeface="微软雅黑"/>
                <a:cs typeface="+mn-cs"/>
                <a:sym typeface="Times New Roman"/>
              </a:rPr>
              <a:t>运行的</a:t>
            </a:r>
            <a:r>
              <a:rPr lang="en-US" sz="2000" b="1" dirty="0" err="1">
                <a:solidFill>
                  <a:schemeClr val="bg2">
                    <a:lumMod val="90000"/>
                    <a:alpha val="100000"/>
                  </a:schemeClr>
                </a:solidFill>
                <a:latin typeface="微软雅黑"/>
                <a:ea typeface="微软雅黑"/>
                <a:cs typeface="+mn-cs"/>
                <a:sym typeface="Times New Roman"/>
              </a:rPr>
              <a:t>职能部门</a:t>
            </a:r>
            <a:endParaRPr dirty="0"/>
          </a:p>
        </p:txBody>
      </p:sp>
      <p:pic>
        <p:nvPicPr>
          <p:cNvPr id="454" name="圖片 453"/>
          <p:cNvPicPr>
            <a:picLocks noChangeAspect="1"/>
          </p:cNvPicPr>
          <p:nvPr/>
        </p:nvPicPr>
        <p:blipFill>
          <a:blip r:embed="rId7"/>
          <a:stretch>
            <a:fillRect/>
          </a:stretch>
        </p:blipFill>
        <p:spPr>
          <a:xfrm>
            <a:off x="809423" y="2962536"/>
            <a:ext cx="5403448" cy="3615598"/>
          </a:xfrm>
          <a:prstGeom prst="rect">
            <a:avLst/>
          </a:prstGeom>
        </p:spPr>
      </p:pic>
      <p:sp>
        <p:nvSpPr>
          <p:cNvPr id="455" name="文字方塊 454"/>
          <p:cNvSpPr txBox="1"/>
          <p:nvPr/>
        </p:nvSpPr>
        <p:spPr>
          <a:xfrm>
            <a:off x="1296156" y="2495084"/>
            <a:ext cx="5022850" cy="457200"/>
          </a:xfrm>
          <a:prstGeom prst="rect">
            <a:avLst/>
          </a:prstGeom>
          <a:ln w="12700">
            <a:prstDash val="solid"/>
            <a:miter lim="800000"/>
          </a:ln>
        </p:spPr>
        <p:txBody>
          <a:bodyPr>
            <a:spAutoFit/>
          </a:bodyPr>
          <a:lstStyle/>
          <a:p>
            <a:r>
              <a:rPr sz="2400" b="1">
                <a:solidFill>
                  <a:srgbClr val="7030A0">
                    <a:alpha val="100000"/>
                  </a:srgbClr>
                </a:solidFill>
              </a:rPr>
              <a:t>调度是为了保障电力系统的运行</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4" name="矩形 59"/>
          <p:cNvSpPr/>
          <p:nvPr/>
        </p:nvSpPr>
        <p:spPr>
          <a:xfrm>
            <a:off x="-17148" y="-15896"/>
            <a:ext cx="12227495" cy="6050360"/>
          </a:xfrm>
          <a:prstGeom prst="rect">
            <a:avLst/>
          </a:prstGeom>
          <a:gradFill flip="none" rotWithShape="1">
            <a:gsLst>
              <a:gs pos="100000">
                <a:srgbClr val="992164"/>
              </a:gs>
              <a:gs pos="73000">
                <a:srgbClr val="7A1769"/>
              </a:gs>
              <a:gs pos="0">
                <a:srgbClr val="580C6E"/>
              </a:gs>
              <a:gs pos="100000">
                <a:srgbClr val="AC276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nvGrpSpPr>
          <p:cNvPr id="365" name="图形 10"/>
          <p:cNvGrpSpPr/>
          <p:nvPr/>
        </p:nvGrpSpPr>
        <p:grpSpPr>
          <a:xfrm rot="1911398" flipH="1">
            <a:off x="-5714437" y="337485"/>
            <a:ext cx="18785954" cy="9463205"/>
            <a:chOff x="1364551" y="1662116"/>
            <a:chExt cx="9464325" cy="3530151"/>
          </a:xfrm>
          <a:noFill/>
        </p:grpSpPr>
        <p:sp>
          <p:nvSpPr>
            <p:cNvPr id="366" name="任意多边形: 形状 36"/>
            <p:cNvSpPr/>
            <p:nvPr/>
          </p:nvSpPr>
          <p:spPr>
            <a:xfrm>
              <a:off x="1364551" y="3777993"/>
              <a:ext cx="9464325" cy="1414274"/>
            </a:xfrm>
            <a:custGeom>
              <a:avLst/>
              <a:gdLst>
                <a:gd name="connsiteX0" fmla="*/ 0 w 9464325"/>
                <a:gd name="connsiteY0" fmla="*/ 1414275 h 1414274"/>
                <a:gd name="connsiteX1" fmla="*/ 3078766 w 9464325"/>
                <a:gd name="connsiteY1" fmla="*/ 426056 h 1414274"/>
                <a:gd name="connsiteX2" fmla="*/ 6081522 w 9464325"/>
                <a:gd name="connsiteY2" fmla="*/ 920213 h 1414274"/>
                <a:gd name="connsiteX3" fmla="*/ 9464326 w 9464325"/>
                <a:gd name="connsiteY3" fmla="*/ 46008 h 1414274"/>
              </a:gdLst>
              <a:ahLst/>
              <a:cxnLst>
                <a:cxn ang="0">
                  <a:pos x="connsiteX0" y="connsiteY0"/>
                </a:cxn>
                <a:cxn ang="0">
                  <a:pos x="connsiteX1" y="connsiteY1"/>
                </a:cxn>
                <a:cxn ang="0">
                  <a:pos x="connsiteX2" y="connsiteY2"/>
                </a:cxn>
                <a:cxn ang="0">
                  <a:pos x="connsiteX3" y="connsiteY3"/>
                </a:cxn>
              </a:cxnLst>
              <a:rect l="l" t="t" r="r" b="b"/>
              <a:pathLst>
                <a:path w="9464325" h="1414274">
                  <a:moveTo>
                    <a:pt x="0" y="1414275"/>
                  </a:moveTo>
                  <a:cubicBezTo>
                    <a:pt x="0" y="1414275"/>
                    <a:pt x="1824419" y="312042"/>
                    <a:pt x="3078766" y="426056"/>
                  </a:cubicBezTo>
                  <a:cubicBezTo>
                    <a:pt x="4184618" y="526545"/>
                    <a:pt x="4763834" y="1160910"/>
                    <a:pt x="6081522" y="920213"/>
                  </a:cubicBezTo>
                  <a:cubicBezTo>
                    <a:pt x="7029831" y="746953"/>
                    <a:pt x="8235410" y="-220025"/>
                    <a:pt x="9464326" y="46008"/>
                  </a:cubicBezTo>
                </a:path>
              </a:pathLst>
            </a:custGeom>
            <a:noFill/>
            <a:ln w="9525" cap="flat">
              <a:gradFill>
                <a:gsLst>
                  <a:gs pos="0">
                    <a:schemeClr val="bg1">
                      <a:alpha val="7000"/>
                    </a:schemeClr>
                  </a:gs>
                  <a:gs pos="74000">
                    <a:schemeClr val="bg1">
                      <a:alpha val="19000"/>
                    </a:schemeClr>
                  </a:gs>
                  <a:gs pos="83000">
                    <a:schemeClr val="bg1">
                      <a:alpha val="15000"/>
                    </a:schemeClr>
                  </a:gs>
                  <a:gs pos="100000">
                    <a:schemeClr val="bg1">
                      <a:alpha val="8000"/>
                    </a:schemeClr>
                  </a:gs>
                </a:gsLst>
                <a:lin ang="5400000" scaled="1"/>
              </a:gradFill>
              <a:prstDash val="solid"/>
              <a:miter/>
            </a:ln>
          </p:spPr>
          <p:txBody>
            <a:bodyPr rtlCol="0" anchor="ctr"/>
            <a:lstStyle/>
            <a:p>
              <a:pPr>
                <a:defRPr/>
              </a:pPr>
              <a:endParaRPr lang="zh-CN" altLang="en-US">
                <a:solidFill>
                  <a:prstClr val="black"/>
                </a:solidFill>
                <a:cs typeface="+mn-ea"/>
                <a:sym typeface="+mn-lt"/>
              </a:endParaRPr>
            </a:p>
          </p:txBody>
        </p:sp>
        <p:sp>
          <p:nvSpPr>
            <p:cNvPr id="367" name="任意多边形: 形状 37"/>
            <p:cNvSpPr/>
            <p:nvPr/>
          </p:nvSpPr>
          <p:spPr>
            <a:xfrm>
              <a:off x="1385887" y="3686296"/>
              <a:ext cx="9428702" cy="1351094"/>
            </a:xfrm>
            <a:custGeom>
              <a:avLst/>
              <a:gdLst>
                <a:gd name="connsiteX0" fmla="*/ 0 w 9428702"/>
                <a:gd name="connsiteY0" fmla="*/ 1351095 h 1351094"/>
                <a:gd name="connsiteX1" fmla="*/ 3014282 w 9428702"/>
                <a:gd name="connsiteY1" fmla="*/ 411263 h 1351094"/>
                <a:gd name="connsiteX2" fmla="*/ 6063139 w 9428702"/>
                <a:gd name="connsiteY2" fmla="*/ 975619 h 1351094"/>
                <a:gd name="connsiteX3" fmla="*/ 9428702 w 9428702"/>
                <a:gd name="connsiteY3" fmla="*/ 43788 h 1351094"/>
              </a:gdLst>
              <a:ahLst/>
              <a:cxnLst>
                <a:cxn ang="0">
                  <a:pos x="connsiteX0" y="connsiteY0"/>
                </a:cxn>
                <a:cxn ang="0">
                  <a:pos x="connsiteX1" y="connsiteY1"/>
                </a:cxn>
                <a:cxn ang="0">
                  <a:pos x="connsiteX2" y="connsiteY2"/>
                </a:cxn>
                <a:cxn ang="0">
                  <a:pos x="connsiteX3" y="connsiteY3"/>
                </a:cxn>
              </a:cxnLst>
              <a:rect l="l" t="t" r="r" b="b"/>
              <a:pathLst>
                <a:path w="9428702" h="1351094">
                  <a:moveTo>
                    <a:pt x="0" y="1351095"/>
                  </a:moveTo>
                  <a:cubicBezTo>
                    <a:pt x="0" y="1351095"/>
                    <a:pt x="1769840" y="284390"/>
                    <a:pt x="3014282" y="411263"/>
                  </a:cubicBezTo>
                  <a:cubicBezTo>
                    <a:pt x="4125754" y="528516"/>
                    <a:pt x="4762024" y="1211934"/>
                    <a:pt x="6063139" y="975619"/>
                  </a:cubicBezTo>
                  <a:cubicBezTo>
                    <a:pt x="7011639" y="803788"/>
                    <a:pt x="8199692" y="-222245"/>
                    <a:pt x="9428702" y="43788"/>
                  </a:cubicBezTo>
                </a:path>
              </a:pathLst>
            </a:custGeom>
            <a:noFill/>
            <a:ln w="9525" cap="flat">
              <a:gradFill>
                <a:gsLst>
                  <a:gs pos="0">
                    <a:schemeClr val="bg1">
                      <a:alpha val="7000"/>
                    </a:schemeClr>
                  </a:gs>
                  <a:gs pos="74000">
                    <a:schemeClr val="bg1">
                      <a:alpha val="19000"/>
                    </a:schemeClr>
                  </a:gs>
                  <a:gs pos="83000">
                    <a:schemeClr val="bg1">
                      <a:alpha val="15000"/>
                    </a:schemeClr>
                  </a:gs>
                  <a:gs pos="100000">
                    <a:schemeClr val="bg1">
                      <a:alpha val="8000"/>
                    </a:schemeClr>
                  </a:gs>
                </a:gsLst>
                <a:lin ang="5400000" scaled="1"/>
              </a:gradFill>
              <a:prstDash val="solid"/>
              <a:miter/>
            </a:ln>
          </p:spPr>
          <p:txBody>
            <a:bodyPr rtlCol="0" anchor="ctr"/>
            <a:lstStyle/>
            <a:p>
              <a:pPr>
                <a:defRPr/>
              </a:pPr>
              <a:endParaRPr lang="zh-CN" altLang="en-US">
                <a:solidFill>
                  <a:prstClr val="black"/>
                </a:solidFill>
                <a:cs typeface="+mn-ea"/>
                <a:sym typeface="+mn-lt"/>
              </a:endParaRPr>
            </a:p>
          </p:txBody>
        </p:sp>
        <p:sp>
          <p:nvSpPr>
            <p:cNvPr id="368" name="任意多边形: 形状 38"/>
            <p:cNvSpPr/>
            <p:nvPr/>
          </p:nvSpPr>
          <p:spPr>
            <a:xfrm>
              <a:off x="1407128" y="3594367"/>
              <a:ext cx="9392983" cy="1288052"/>
            </a:xfrm>
            <a:custGeom>
              <a:avLst/>
              <a:gdLst>
                <a:gd name="connsiteX0" fmla="*/ 0 w 9392983"/>
                <a:gd name="connsiteY0" fmla="*/ 1288053 h 1288052"/>
                <a:gd name="connsiteX1" fmla="*/ 2949798 w 9392983"/>
                <a:gd name="connsiteY1" fmla="*/ 396513 h 1288052"/>
                <a:gd name="connsiteX2" fmla="*/ 6044661 w 9392983"/>
                <a:gd name="connsiteY2" fmla="*/ 1031163 h 1288052"/>
                <a:gd name="connsiteX3" fmla="*/ 9392983 w 9392983"/>
                <a:gd name="connsiteY3" fmla="*/ 41802 h 1288052"/>
              </a:gdLst>
              <a:ahLst/>
              <a:cxnLst>
                <a:cxn ang="0">
                  <a:pos x="connsiteX0" y="connsiteY0"/>
                </a:cxn>
                <a:cxn ang="0">
                  <a:pos x="connsiteX1" y="connsiteY1"/>
                </a:cxn>
                <a:cxn ang="0">
                  <a:pos x="connsiteX2" y="connsiteY2"/>
                </a:cxn>
                <a:cxn ang="0">
                  <a:pos x="connsiteX3" y="connsiteY3"/>
                </a:cxn>
              </a:cxnLst>
              <a:rect l="l" t="t" r="r" b="b"/>
              <a:pathLst>
                <a:path w="9392983" h="1288052">
                  <a:moveTo>
                    <a:pt x="0" y="1288053"/>
                  </a:moveTo>
                  <a:cubicBezTo>
                    <a:pt x="0" y="1288053"/>
                    <a:pt x="1715643" y="252780"/>
                    <a:pt x="2949798" y="396513"/>
                  </a:cubicBezTo>
                  <a:cubicBezTo>
                    <a:pt x="4067270" y="526719"/>
                    <a:pt x="4760119" y="1263002"/>
                    <a:pt x="6044661" y="1031163"/>
                  </a:cubicBezTo>
                  <a:cubicBezTo>
                    <a:pt x="6993446" y="860666"/>
                    <a:pt x="8163973" y="-224327"/>
                    <a:pt x="9392983" y="41802"/>
                  </a:cubicBezTo>
                </a:path>
              </a:pathLst>
            </a:custGeom>
            <a:noFill/>
            <a:ln w="9525" cap="flat">
              <a:gradFill>
                <a:gsLst>
                  <a:gs pos="0">
                    <a:schemeClr val="bg1">
                      <a:alpha val="7000"/>
                    </a:schemeClr>
                  </a:gs>
                  <a:gs pos="74000">
                    <a:schemeClr val="bg1">
                      <a:alpha val="19000"/>
                    </a:schemeClr>
                  </a:gs>
                  <a:gs pos="83000">
                    <a:schemeClr val="bg1">
                      <a:alpha val="15000"/>
                    </a:schemeClr>
                  </a:gs>
                  <a:gs pos="100000">
                    <a:schemeClr val="bg1">
                      <a:alpha val="8000"/>
                    </a:schemeClr>
                  </a:gs>
                </a:gsLst>
                <a:lin ang="5400000" scaled="1"/>
              </a:gradFill>
              <a:prstDash val="solid"/>
              <a:miter/>
            </a:ln>
          </p:spPr>
          <p:txBody>
            <a:bodyPr rtlCol="0" anchor="ctr"/>
            <a:lstStyle/>
            <a:p>
              <a:pPr>
                <a:defRPr/>
              </a:pPr>
              <a:endParaRPr lang="zh-CN" altLang="en-US">
                <a:solidFill>
                  <a:prstClr val="black"/>
                </a:solidFill>
                <a:cs typeface="+mn-ea"/>
                <a:sym typeface="+mn-lt"/>
              </a:endParaRPr>
            </a:p>
          </p:txBody>
        </p:sp>
        <p:sp>
          <p:nvSpPr>
            <p:cNvPr id="369" name="任意多边形: 形状 39"/>
            <p:cNvSpPr/>
            <p:nvPr/>
          </p:nvSpPr>
          <p:spPr>
            <a:xfrm>
              <a:off x="1428464" y="3502412"/>
              <a:ext cx="9357169" cy="1225130"/>
            </a:xfrm>
            <a:custGeom>
              <a:avLst/>
              <a:gdLst>
                <a:gd name="connsiteX0" fmla="*/ 0 w 9357169"/>
                <a:gd name="connsiteY0" fmla="*/ 1225131 h 1225130"/>
                <a:gd name="connsiteX1" fmla="*/ 2885218 w 9357169"/>
                <a:gd name="connsiteY1" fmla="*/ 381978 h 1225130"/>
                <a:gd name="connsiteX2" fmla="*/ 6026182 w 9357169"/>
                <a:gd name="connsiteY2" fmla="*/ 1086923 h 1225130"/>
                <a:gd name="connsiteX3" fmla="*/ 9357169 w 9357169"/>
                <a:gd name="connsiteY3" fmla="*/ 39935 h 1225130"/>
              </a:gdLst>
              <a:ahLst/>
              <a:cxnLst>
                <a:cxn ang="0">
                  <a:pos x="connsiteX0" y="connsiteY0"/>
                </a:cxn>
                <a:cxn ang="0">
                  <a:pos x="connsiteX1" y="connsiteY1"/>
                </a:cxn>
                <a:cxn ang="0">
                  <a:pos x="connsiteX2" y="connsiteY2"/>
                </a:cxn>
                <a:cxn ang="0">
                  <a:pos x="connsiteX3" y="connsiteY3"/>
                </a:cxn>
              </a:cxnLst>
              <a:rect l="l" t="t" r="r" b="b"/>
              <a:pathLst>
                <a:path w="9357169" h="1225130">
                  <a:moveTo>
                    <a:pt x="0" y="1225131"/>
                  </a:moveTo>
                  <a:cubicBezTo>
                    <a:pt x="0" y="1225131"/>
                    <a:pt x="1661255" y="223672"/>
                    <a:pt x="2885218" y="381978"/>
                  </a:cubicBezTo>
                  <a:cubicBezTo>
                    <a:pt x="4008596" y="527330"/>
                    <a:pt x="4758214" y="1314190"/>
                    <a:pt x="6026182" y="1086923"/>
                  </a:cubicBezTo>
                  <a:cubicBezTo>
                    <a:pt x="6975158" y="917855"/>
                    <a:pt x="8128254" y="-226098"/>
                    <a:pt x="9357169" y="39935"/>
                  </a:cubicBezTo>
                </a:path>
              </a:pathLst>
            </a:custGeom>
            <a:noFill/>
            <a:ln w="9525" cap="flat">
              <a:gradFill>
                <a:gsLst>
                  <a:gs pos="0">
                    <a:schemeClr val="bg1">
                      <a:alpha val="7000"/>
                    </a:schemeClr>
                  </a:gs>
                  <a:gs pos="74000">
                    <a:schemeClr val="bg1">
                      <a:alpha val="19000"/>
                    </a:schemeClr>
                  </a:gs>
                  <a:gs pos="83000">
                    <a:schemeClr val="bg1">
                      <a:alpha val="15000"/>
                    </a:schemeClr>
                  </a:gs>
                  <a:gs pos="100000">
                    <a:schemeClr val="bg1">
                      <a:alpha val="8000"/>
                    </a:schemeClr>
                  </a:gs>
                </a:gsLst>
                <a:lin ang="5400000" scaled="1"/>
              </a:gradFill>
              <a:prstDash val="solid"/>
              <a:miter/>
            </a:ln>
          </p:spPr>
          <p:txBody>
            <a:bodyPr rtlCol="0" anchor="ctr"/>
            <a:lstStyle/>
            <a:p>
              <a:pPr>
                <a:defRPr/>
              </a:pPr>
              <a:endParaRPr lang="zh-CN" altLang="en-US">
                <a:solidFill>
                  <a:prstClr val="black"/>
                </a:solidFill>
                <a:cs typeface="+mn-ea"/>
                <a:sym typeface="+mn-lt"/>
              </a:endParaRPr>
            </a:p>
          </p:txBody>
        </p:sp>
        <p:sp>
          <p:nvSpPr>
            <p:cNvPr id="370" name="任意多边形: 形状 40"/>
            <p:cNvSpPr/>
            <p:nvPr/>
          </p:nvSpPr>
          <p:spPr>
            <a:xfrm>
              <a:off x="1449800" y="3410088"/>
              <a:ext cx="9321545" cy="1180334"/>
            </a:xfrm>
            <a:custGeom>
              <a:avLst/>
              <a:gdLst>
                <a:gd name="connsiteX0" fmla="*/ 0 w 9321545"/>
                <a:gd name="connsiteY0" fmla="*/ 1162484 h 1180334"/>
                <a:gd name="connsiteX1" fmla="*/ 2820734 w 9321545"/>
                <a:gd name="connsiteY1" fmla="*/ 367717 h 1180334"/>
                <a:gd name="connsiteX2" fmla="*/ 6007799 w 9321545"/>
                <a:gd name="connsiteY2" fmla="*/ 1142862 h 1180334"/>
                <a:gd name="connsiteX3" fmla="*/ 9321546 w 9321545"/>
                <a:gd name="connsiteY3" fmla="*/ 38248 h 1180334"/>
              </a:gdLst>
              <a:ahLst/>
              <a:cxnLst>
                <a:cxn ang="0">
                  <a:pos x="connsiteX0" y="connsiteY0"/>
                </a:cxn>
                <a:cxn ang="0">
                  <a:pos x="connsiteX1" y="connsiteY1"/>
                </a:cxn>
                <a:cxn ang="0">
                  <a:pos x="connsiteX2" y="connsiteY2"/>
                </a:cxn>
                <a:cxn ang="0">
                  <a:pos x="connsiteX3" y="connsiteY3"/>
                </a:cxn>
              </a:cxnLst>
              <a:rect l="l" t="t" r="r" b="b"/>
              <a:pathLst>
                <a:path w="9321545" h="1180334">
                  <a:moveTo>
                    <a:pt x="0" y="1162484"/>
                  </a:moveTo>
                  <a:cubicBezTo>
                    <a:pt x="0" y="1162484"/>
                    <a:pt x="1606868" y="195125"/>
                    <a:pt x="2820734" y="367717"/>
                  </a:cubicBezTo>
                  <a:cubicBezTo>
                    <a:pt x="3949922" y="528309"/>
                    <a:pt x="4756309" y="1365747"/>
                    <a:pt x="6007799" y="1142862"/>
                  </a:cubicBezTo>
                  <a:cubicBezTo>
                    <a:pt x="6957060" y="975222"/>
                    <a:pt x="8092536" y="-227785"/>
                    <a:pt x="9321546" y="38248"/>
                  </a:cubicBezTo>
                </a:path>
              </a:pathLst>
            </a:custGeom>
            <a:noFill/>
            <a:ln w="9525" cap="flat">
              <a:gradFill>
                <a:gsLst>
                  <a:gs pos="0">
                    <a:schemeClr val="bg1">
                      <a:alpha val="7000"/>
                    </a:schemeClr>
                  </a:gs>
                  <a:gs pos="74000">
                    <a:schemeClr val="bg1">
                      <a:alpha val="19000"/>
                    </a:schemeClr>
                  </a:gs>
                  <a:gs pos="83000">
                    <a:schemeClr val="bg1">
                      <a:alpha val="15000"/>
                    </a:schemeClr>
                  </a:gs>
                  <a:gs pos="100000">
                    <a:schemeClr val="bg1">
                      <a:alpha val="8000"/>
                    </a:schemeClr>
                  </a:gs>
                </a:gsLst>
                <a:lin ang="5400000" scaled="1"/>
              </a:gradFill>
              <a:prstDash val="solid"/>
              <a:miter/>
            </a:ln>
          </p:spPr>
          <p:txBody>
            <a:bodyPr rtlCol="0" anchor="ctr"/>
            <a:lstStyle/>
            <a:p>
              <a:pPr>
                <a:defRPr/>
              </a:pPr>
              <a:endParaRPr lang="zh-CN" altLang="en-US">
                <a:solidFill>
                  <a:prstClr val="black"/>
                </a:solidFill>
                <a:cs typeface="+mn-ea"/>
                <a:sym typeface="+mn-lt"/>
              </a:endParaRPr>
            </a:p>
          </p:txBody>
        </p:sp>
        <p:sp>
          <p:nvSpPr>
            <p:cNvPr id="371" name="任意多边形: 形状 41"/>
            <p:cNvSpPr/>
            <p:nvPr/>
          </p:nvSpPr>
          <p:spPr>
            <a:xfrm>
              <a:off x="1471040" y="3317886"/>
              <a:ext cx="9285732" cy="1233216"/>
            </a:xfrm>
            <a:custGeom>
              <a:avLst/>
              <a:gdLst>
                <a:gd name="connsiteX0" fmla="*/ 0 w 9285732"/>
                <a:gd name="connsiteY0" fmla="*/ 1099808 h 1233216"/>
                <a:gd name="connsiteX1" fmla="*/ 2756249 w 9285732"/>
                <a:gd name="connsiteY1" fmla="*/ 353429 h 1233216"/>
                <a:gd name="connsiteX2" fmla="*/ 5989320 w 9285732"/>
                <a:gd name="connsiteY2" fmla="*/ 1198869 h 1233216"/>
                <a:gd name="connsiteX3" fmla="*/ 9285732 w 9285732"/>
                <a:gd name="connsiteY3" fmla="*/ 36723 h 1233216"/>
              </a:gdLst>
              <a:ahLst/>
              <a:cxnLst>
                <a:cxn ang="0">
                  <a:pos x="connsiteX0" y="connsiteY0"/>
                </a:cxn>
                <a:cxn ang="0">
                  <a:pos x="connsiteX1" y="connsiteY1"/>
                </a:cxn>
                <a:cxn ang="0">
                  <a:pos x="connsiteX2" y="connsiteY2"/>
                </a:cxn>
                <a:cxn ang="0">
                  <a:pos x="connsiteX3" y="connsiteY3"/>
                </a:cxn>
              </a:cxnLst>
              <a:rect l="l" t="t" r="r" b="b"/>
              <a:pathLst>
                <a:path w="9285732" h="1233216">
                  <a:moveTo>
                    <a:pt x="0" y="1099808"/>
                  </a:moveTo>
                  <a:cubicBezTo>
                    <a:pt x="0" y="1099808"/>
                    <a:pt x="1552575" y="166739"/>
                    <a:pt x="2756249" y="353429"/>
                  </a:cubicBezTo>
                  <a:cubicBezTo>
                    <a:pt x="3891344" y="529547"/>
                    <a:pt x="4754499" y="1417277"/>
                    <a:pt x="5989320" y="1198869"/>
                  </a:cubicBezTo>
                  <a:cubicBezTo>
                    <a:pt x="6938772" y="1032562"/>
                    <a:pt x="8056817" y="-229405"/>
                    <a:pt x="9285732" y="36723"/>
                  </a:cubicBezTo>
                </a:path>
              </a:pathLst>
            </a:custGeom>
            <a:noFill/>
            <a:ln w="9525" cap="flat">
              <a:gradFill>
                <a:gsLst>
                  <a:gs pos="0">
                    <a:schemeClr val="bg1">
                      <a:alpha val="7000"/>
                    </a:schemeClr>
                  </a:gs>
                  <a:gs pos="74000">
                    <a:schemeClr val="bg1">
                      <a:alpha val="19000"/>
                    </a:schemeClr>
                  </a:gs>
                  <a:gs pos="83000">
                    <a:schemeClr val="bg1">
                      <a:alpha val="15000"/>
                    </a:schemeClr>
                  </a:gs>
                  <a:gs pos="100000">
                    <a:schemeClr val="bg1">
                      <a:alpha val="8000"/>
                    </a:schemeClr>
                  </a:gs>
                </a:gsLst>
                <a:lin ang="5400000" scaled="1"/>
              </a:gradFill>
              <a:prstDash val="solid"/>
              <a:miter/>
            </a:ln>
          </p:spPr>
          <p:txBody>
            <a:bodyPr rtlCol="0" anchor="ctr"/>
            <a:lstStyle/>
            <a:p>
              <a:pPr>
                <a:defRPr/>
              </a:pPr>
              <a:endParaRPr lang="zh-CN" altLang="en-US">
                <a:solidFill>
                  <a:prstClr val="black"/>
                </a:solidFill>
                <a:cs typeface="+mn-ea"/>
                <a:sym typeface="+mn-lt"/>
              </a:endParaRPr>
            </a:p>
          </p:txBody>
        </p:sp>
        <p:sp>
          <p:nvSpPr>
            <p:cNvPr id="372" name="任意多边形: 形状 42"/>
            <p:cNvSpPr/>
            <p:nvPr/>
          </p:nvSpPr>
          <p:spPr>
            <a:xfrm>
              <a:off x="1492377" y="3225423"/>
              <a:ext cx="9250108" cy="1286593"/>
            </a:xfrm>
            <a:custGeom>
              <a:avLst/>
              <a:gdLst>
                <a:gd name="connsiteX0" fmla="*/ 0 w 9250108"/>
                <a:gd name="connsiteY0" fmla="*/ 1037395 h 1286593"/>
                <a:gd name="connsiteX1" fmla="*/ 2691765 w 9250108"/>
                <a:gd name="connsiteY1" fmla="*/ 339402 h 1286593"/>
                <a:gd name="connsiteX2" fmla="*/ 5970937 w 9250108"/>
                <a:gd name="connsiteY2" fmla="*/ 1255041 h 1286593"/>
                <a:gd name="connsiteX3" fmla="*/ 9250109 w 9250108"/>
                <a:gd name="connsiteY3" fmla="*/ 35269 h 1286593"/>
              </a:gdLst>
              <a:ahLst/>
              <a:cxnLst>
                <a:cxn ang="0">
                  <a:pos x="connsiteX0" y="connsiteY0"/>
                </a:cxn>
                <a:cxn ang="0">
                  <a:pos x="connsiteX1" y="connsiteY1"/>
                </a:cxn>
                <a:cxn ang="0">
                  <a:pos x="connsiteX2" y="connsiteY2"/>
                </a:cxn>
                <a:cxn ang="0">
                  <a:pos x="connsiteX3" y="connsiteY3"/>
                </a:cxn>
              </a:cxnLst>
              <a:rect l="l" t="t" r="r" b="b"/>
              <a:pathLst>
                <a:path w="9250108" h="1286593">
                  <a:moveTo>
                    <a:pt x="0" y="1037395"/>
                  </a:moveTo>
                  <a:cubicBezTo>
                    <a:pt x="0" y="1037395"/>
                    <a:pt x="1498187" y="138901"/>
                    <a:pt x="2691765" y="339402"/>
                  </a:cubicBezTo>
                  <a:cubicBezTo>
                    <a:pt x="3832765" y="531141"/>
                    <a:pt x="4752594" y="1469067"/>
                    <a:pt x="5970937" y="1255041"/>
                  </a:cubicBezTo>
                  <a:cubicBezTo>
                    <a:pt x="6920675" y="1090163"/>
                    <a:pt x="8021098" y="-230764"/>
                    <a:pt x="9250109" y="35269"/>
                  </a:cubicBezTo>
                </a:path>
              </a:pathLst>
            </a:custGeom>
            <a:noFill/>
            <a:ln w="9525" cap="flat">
              <a:gradFill>
                <a:gsLst>
                  <a:gs pos="0">
                    <a:schemeClr val="bg1">
                      <a:alpha val="7000"/>
                    </a:schemeClr>
                  </a:gs>
                  <a:gs pos="74000">
                    <a:schemeClr val="bg1">
                      <a:alpha val="19000"/>
                    </a:schemeClr>
                  </a:gs>
                  <a:gs pos="83000">
                    <a:schemeClr val="bg1">
                      <a:alpha val="15000"/>
                    </a:schemeClr>
                  </a:gs>
                  <a:gs pos="100000">
                    <a:schemeClr val="bg1">
                      <a:alpha val="8000"/>
                    </a:schemeClr>
                  </a:gs>
                </a:gsLst>
                <a:lin ang="5400000" scaled="1"/>
              </a:gradFill>
              <a:prstDash val="solid"/>
              <a:miter/>
            </a:ln>
          </p:spPr>
          <p:txBody>
            <a:bodyPr rtlCol="0" anchor="ctr"/>
            <a:lstStyle/>
            <a:p>
              <a:pPr>
                <a:defRPr/>
              </a:pPr>
              <a:endParaRPr lang="zh-CN" altLang="en-US">
                <a:solidFill>
                  <a:prstClr val="black"/>
                </a:solidFill>
                <a:cs typeface="+mn-ea"/>
                <a:sym typeface="+mn-lt"/>
              </a:endParaRPr>
            </a:p>
          </p:txBody>
        </p:sp>
        <p:sp>
          <p:nvSpPr>
            <p:cNvPr id="373" name="任意多边形: 形状 43"/>
            <p:cNvSpPr/>
            <p:nvPr/>
          </p:nvSpPr>
          <p:spPr>
            <a:xfrm>
              <a:off x="1513713" y="3132904"/>
              <a:ext cx="9214485" cy="1340243"/>
            </a:xfrm>
            <a:custGeom>
              <a:avLst/>
              <a:gdLst>
                <a:gd name="connsiteX0" fmla="*/ 0 w 9214485"/>
                <a:gd name="connsiteY0" fmla="*/ 974942 h 1340243"/>
                <a:gd name="connsiteX1" fmla="*/ 2627281 w 9214485"/>
                <a:gd name="connsiteY1" fmla="*/ 325337 h 1340243"/>
                <a:gd name="connsiteX2" fmla="*/ 5952554 w 9214485"/>
                <a:gd name="connsiteY2" fmla="*/ 1311270 h 1340243"/>
                <a:gd name="connsiteX3" fmla="*/ 9214485 w 9214485"/>
                <a:gd name="connsiteY3" fmla="*/ 33967 h 1340243"/>
              </a:gdLst>
              <a:ahLst/>
              <a:cxnLst>
                <a:cxn ang="0">
                  <a:pos x="connsiteX0" y="connsiteY0"/>
                </a:cxn>
                <a:cxn ang="0">
                  <a:pos x="connsiteX1" y="connsiteY1"/>
                </a:cxn>
                <a:cxn ang="0">
                  <a:pos x="connsiteX2" y="connsiteY2"/>
                </a:cxn>
                <a:cxn ang="0">
                  <a:pos x="connsiteX3" y="connsiteY3"/>
                </a:cxn>
              </a:cxnLst>
              <a:rect l="l" t="t" r="r" b="b"/>
              <a:pathLst>
                <a:path w="9214485" h="1340243">
                  <a:moveTo>
                    <a:pt x="0" y="974942"/>
                  </a:moveTo>
                  <a:cubicBezTo>
                    <a:pt x="0" y="974942"/>
                    <a:pt x="1443800" y="111120"/>
                    <a:pt x="2627281" y="325337"/>
                  </a:cubicBezTo>
                  <a:cubicBezTo>
                    <a:pt x="3774186" y="532887"/>
                    <a:pt x="4750785" y="1520725"/>
                    <a:pt x="5952554" y="1311270"/>
                  </a:cubicBezTo>
                  <a:cubicBezTo>
                    <a:pt x="6902482" y="1147821"/>
                    <a:pt x="7985474" y="-232161"/>
                    <a:pt x="9214485" y="33967"/>
                  </a:cubicBezTo>
                </a:path>
              </a:pathLst>
            </a:custGeom>
            <a:noFill/>
            <a:ln w="9525" cap="flat">
              <a:gradFill>
                <a:gsLst>
                  <a:gs pos="0">
                    <a:schemeClr val="bg1">
                      <a:alpha val="7000"/>
                    </a:schemeClr>
                  </a:gs>
                  <a:gs pos="74000">
                    <a:schemeClr val="bg1">
                      <a:alpha val="19000"/>
                    </a:schemeClr>
                  </a:gs>
                  <a:gs pos="83000">
                    <a:schemeClr val="bg1">
                      <a:alpha val="15000"/>
                    </a:schemeClr>
                  </a:gs>
                  <a:gs pos="100000">
                    <a:schemeClr val="bg1">
                      <a:alpha val="8000"/>
                    </a:schemeClr>
                  </a:gs>
                </a:gsLst>
                <a:lin ang="5400000" scaled="1"/>
              </a:gradFill>
              <a:prstDash val="solid"/>
              <a:miter/>
            </a:ln>
          </p:spPr>
          <p:txBody>
            <a:bodyPr rtlCol="0" anchor="ctr"/>
            <a:lstStyle/>
            <a:p>
              <a:pPr>
                <a:defRPr/>
              </a:pPr>
              <a:endParaRPr lang="zh-CN" altLang="en-US">
                <a:solidFill>
                  <a:prstClr val="black"/>
                </a:solidFill>
                <a:cs typeface="+mn-ea"/>
                <a:sym typeface="+mn-lt"/>
              </a:endParaRPr>
            </a:p>
          </p:txBody>
        </p:sp>
        <p:sp>
          <p:nvSpPr>
            <p:cNvPr id="374" name="任意多边形: 形状 44"/>
            <p:cNvSpPr/>
            <p:nvPr/>
          </p:nvSpPr>
          <p:spPr>
            <a:xfrm>
              <a:off x="1535048" y="3040331"/>
              <a:ext cx="9178670" cy="1394298"/>
            </a:xfrm>
            <a:custGeom>
              <a:avLst/>
              <a:gdLst>
                <a:gd name="connsiteX0" fmla="*/ 0 w 9178670"/>
                <a:gd name="connsiteY0" fmla="*/ 912638 h 1394298"/>
                <a:gd name="connsiteX1" fmla="*/ 2562797 w 9178670"/>
                <a:gd name="connsiteY1" fmla="*/ 311420 h 1394298"/>
                <a:gd name="connsiteX2" fmla="*/ 5934075 w 9178670"/>
                <a:gd name="connsiteY2" fmla="*/ 1367648 h 1394298"/>
                <a:gd name="connsiteX3" fmla="*/ 9178671 w 9178670"/>
                <a:gd name="connsiteY3" fmla="*/ 32719 h 1394298"/>
              </a:gdLst>
              <a:ahLst/>
              <a:cxnLst>
                <a:cxn ang="0">
                  <a:pos x="connsiteX0" y="connsiteY0"/>
                </a:cxn>
                <a:cxn ang="0">
                  <a:pos x="connsiteX1" y="connsiteY1"/>
                </a:cxn>
                <a:cxn ang="0">
                  <a:pos x="connsiteX2" y="connsiteY2"/>
                </a:cxn>
                <a:cxn ang="0">
                  <a:pos x="connsiteX3" y="connsiteY3"/>
                </a:cxn>
              </a:cxnLst>
              <a:rect l="l" t="t" r="r" b="b"/>
              <a:pathLst>
                <a:path w="9178670" h="1394298">
                  <a:moveTo>
                    <a:pt x="0" y="912638"/>
                  </a:moveTo>
                  <a:cubicBezTo>
                    <a:pt x="0" y="912638"/>
                    <a:pt x="1389412" y="83868"/>
                    <a:pt x="2562797" y="311420"/>
                  </a:cubicBezTo>
                  <a:cubicBezTo>
                    <a:pt x="3715607" y="534972"/>
                    <a:pt x="4748879" y="1572626"/>
                    <a:pt x="5934075" y="1367648"/>
                  </a:cubicBezTo>
                  <a:cubicBezTo>
                    <a:pt x="6884194" y="1205532"/>
                    <a:pt x="7949756" y="-233314"/>
                    <a:pt x="9178671" y="32719"/>
                  </a:cubicBezTo>
                </a:path>
              </a:pathLst>
            </a:custGeom>
            <a:noFill/>
            <a:ln w="9525" cap="flat">
              <a:gradFill>
                <a:gsLst>
                  <a:gs pos="0">
                    <a:schemeClr val="bg1">
                      <a:alpha val="7000"/>
                    </a:schemeClr>
                  </a:gs>
                  <a:gs pos="74000">
                    <a:schemeClr val="bg1">
                      <a:alpha val="19000"/>
                    </a:schemeClr>
                  </a:gs>
                  <a:gs pos="83000">
                    <a:schemeClr val="bg1">
                      <a:alpha val="15000"/>
                    </a:schemeClr>
                  </a:gs>
                  <a:gs pos="100000">
                    <a:schemeClr val="bg1">
                      <a:alpha val="8000"/>
                    </a:schemeClr>
                  </a:gs>
                </a:gsLst>
                <a:lin ang="5400000" scaled="1"/>
              </a:gradFill>
              <a:prstDash val="solid"/>
              <a:miter/>
            </a:ln>
          </p:spPr>
          <p:txBody>
            <a:bodyPr rtlCol="0" anchor="ctr"/>
            <a:lstStyle/>
            <a:p>
              <a:pPr>
                <a:defRPr/>
              </a:pPr>
              <a:endParaRPr lang="zh-CN" altLang="en-US">
                <a:solidFill>
                  <a:prstClr val="black"/>
                </a:solidFill>
                <a:cs typeface="+mn-ea"/>
                <a:sym typeface="+mn-lt"/>
              </a:endParaRPr>
            </a:p>
          </p:txBody>
        </p:sp>
        <p:sp>
          <p:nvSpPr>
            <p:cNvPr id="375" name="任意多边形: 形状 45"/>
            <p:cNvSpPr/>
            <p:nvPr/>
          </p:nvSpPr>
          <p:spPr>
            <a:xfrm>
              <a:off x="1556289" y="2947464"/>
              <a:ext cx="9142952" cy="1448684"/>
            </a:xfrm>
            <a:custGeom>
              <a:avLst/>
              <a:gdLst>
                <a:gd name="connsiteX0" fmla="*/ 0 w 9142952"/>
                <a:gd name="connsiteY0" fmla="*/ 850534 h 1448684"/>
                <a:gd name="connsiteX1" fmla="*/ 2498217 w 9142952"/>
                <a:gd name="connsiteY1" fmla="*/ 297703 h 1448684"/>
                <a:gd name="connsiteX2" fmla="*/ 5915597 w 9142952"/>
                <a:gd name="connsiteY2" fmla="*/ 1424130 h 1448684"/>
                <a:gd name="connsiteX3" fmla="*/ 9142953 w 9142952"/>
                <a:gd name="connsiteY3" fmla="*/ 31575 h 1448684"/>
              </a:gdLst>
              <a:ahLst/>
              <a:cxnLst>
                <a:cxn ang="0">
                  <a:pos x="connsiteX0" y="connsiteY0"/>
                </a:cxn>
                <a:cxn ang="0">
                  <a:pos x="connsiteX1" y="connsiteY1"/>
                </a:cxn>
                <a:cxn ang="0">
                  <a:pos x="connsiteX2" y="connsiteY2"/>
                </a:cxn>
                <a:cxn ang="0">
                  <a:pos x="connsiteX3" y="connsiteY3"/>
                </a:cxn>
              </a:cxnLst>
              <a:rect l="l" t="t" r="r" b="b"/>
              <a:pathLst>
                <a:path w="9142952" h="1448684">
                  <a:moveTo>
                    <a:pt x="0" y="850534"/>
                  </a:moveTo>
                  <a:cubicBezTo>
                    <a:pt x="0" y="850534"/>
                    <a:pt x="1334929" y="56911"/>
                    <a:pt x="2498217" y="297703"/>
                  </a:cubicBezTo>
                  <a:cubicBezTo>
                    <a:pt x="3656838" y="537448"/>
                    <a:pt x="4746975" y="1624726"/>
                    <a:pt x="5915597" y="1424130"/>
                  </a:cubicBezTo>
                  <a:cubicBezTo>
                    <a:pt x="6866001" y="1263443"/>
                    <a:pt x="7913942" y="-234458"/>
                    <a:pt x="9142953" y="31575"/>
                  </a:cubicBezTo>
                </a:path>
              </a:pathLst>
            </a:custGeom>
            <a:noFill/>
            <a:ln w="9525" cap="flat">
              <a:gradFill>
                <a:gsLst>
                  <a:gs pos="0">
                    <a:schemeClr val="bg1">
                      <a:alpha val="7000"/>
                    </a:schemeClr>
                  </a:gs>
                  <a:gs pos="74000">
                    <a:schemeClr val="bg1">
                      <a:alpha val="19000"/>
                    </a:schemeClr>
                  </a:gs>
                  <a:gs pos="83000">
                    <a:schemeClr val="bg1">
                      <a:alpha val="15000"/>
                    </a:schemeClr>
                  </a:gs>
                  <a:gs pos="100000">
                    <a:schemeClr val="bg1">
                      <a:alpha val="8000"/>
                    </a:schemeClr>
                  </a:gs>
                </a:gsLst>
                <a:lin ang="5400000" scaled="1"/>
              </a:gradFill>
              <a:prstDash val="solid"/>
              <a:miter/>
            </a:ln>
          </p:spPr>
          <p:txBody>
            <a:bodyPr rtlCol="0" anchor="ctr"/>
            <a:lstStyle/>
            <a:p>
              <a:pPr>
                <a:defRPr/>
              </a:pPr>
              <a:endParaRPr lang="zh-CN" altLang="en-US">
                <a:solidFill>
                  <a:prstClr val="black"/>
                </a:solidFill>
                <a:cs typeface="+mn-ea"/>
                <a:sym typeface="+mn-lt"/>
              </a:endParaRPr>
            </a:p>
          </p:txBody>
        </p:sp>
        <p:sp>
          <p:nvSpPr>
            <p:cNvPr id="376" name="任意多边形: 形状 46"/>
            <p:cNvSpPr/>
            <p:nvPr/>
          </p:nvSpPr>
          <p:spPr>
            <a:xfrm>
              <a:off x="1577625" y="2854784"/>
              <a:ext cx="9107329" cy="1503233"/>
            </a:xfrm>
            <a:custGeom>
              <a:avLst/>
              <a:gdLst>
                <a:gd name="connsiteX0" fmla="*/ 0 w 9107329"/>
                <a:gd name="connsiteY0" fmla="*/ 788337 h 1503233"/>
                <a:gd name="connsiteX1" fmla="*/ 2433733 w 9107329"/>
                <a:gd name="connsiteY1" fmla="*/ 283893 h 1503233"/>
                <a:gd name="connsiteX2" fmla="*/ 5897214 w 9107329"/>
                <a:gd name="connsiteY2" fmla="*/ 1480614 h 1503233"/>
                <a:gd name="connsiteX3" fmla="*/ 9107329 w 9107329"/>
                <a:gd name="connsiteY3" fmla="*/ 30528 h 1503233"/>
              </a:gdLst>
              <a:ahLst/>
              <a:cxnLst>
                <a:cxn ang="0">
                  <a:pos x="connsiteX0" y="connsiteY0"/>
                </a:cxn>
                <a:cxn ang="0">
                  <a:pos x="connsiteX1" y="connsiteY1"/>
                </a:cxn>
                <a:cxn ang="0">
                  <a:pos x="connsiteX2" y="connsiteY2"/>
                </a:cxn>
                <a:cxn ang="0">
                  <a:pos x="connsiteX3" y="connsiteY3"/>
                </a:cxn>
              </a:cxnLst>
              <a:rect l="l" t="t" r="r" b="b"/>
              <a:pathLst>
                <a:path w="9107329" h="1503233">
                  <a:moveTo>
                    <a:pt x="0" y="788337"/>
                  </a:moveTo>
                  <a:cubicBezTo>
                    <a:pt x="0" y="788337"/>
                    <a:pt x="1280541" y="30147"/>
                    <a:pt x="2433733" y="283893"/>
                  </a:cubicBezTo>
                  <a:cubicBezTo>
                    <a:pt x="3598164" y="540116"/>
                    <a:pt x="4745069" y="1676734"/>
                    <a:pt x="5897214" y="1480614"/>
                  </a:cubicBezTo>
                  <a:cubicBezTo>
                    <a:pt x="6847808" y="1321356"/>
                    <a:pt x="7878318" y="-235600"/>
                    <a:pt x="9107329" y="30528"/>
                  </a:cubicBezTo>
                </a:path>
              </a:pathLst>
            </a:custGeom>
            <a:noFill/>
            <a:ln w="9525" cap="flat">
              <a:gradFill>
                <a:gsLst>
                  <a:gs pos="0">
                    <a:schemeClr val="bg1">
                      <a:alpha val="7000"/>
                    </a:schemeClr>
                  </a:gs>
                  <a:gs pos="74000">
                    <a:schemeClr val="bg1">
                      <a:alpha val="19000"/>
                    </a:schemeClr>
                  </a:gs>
                  <a:gs pos="83000">
                    <a:schemeClr val="bg1">
                      <a:alpha val="15000"/>
                    </a:schemeClr>
                  </a:gs>
                  <a:gs pos="100000">
                    <a:schemeClr val="bg1">
                      <a:alpha val="8000"/>
                    </a:schemeClr>
                  </a:gs>
                </a:gsLst>
                <a:lin ang="5400000" scaled="1"/>
              </a:gradFill>
              <a:prstDash val="solid"/>
              <a:miter/>
            </a:ln>
          </p:spPr>
          <p:txBody>
            <a:bodyPr rtlCol="0" anchor="ctr"/>
            <a:lstStyle/>
            <a:p>
              <a:pPr>
                <a:defRPr/>
              </a:pPr>
              <a:endParaRPr lang="zh-CN" altLang="en-US">
                <a:solidFill>
                  <a:prstClr val="black"/>
                </a:solidFill>
                <a:cs typeface="+mn-ea"/>
                <a:sym typeface="+mn-lt"/>
              </a:endParaRPr>
            </a:p>
          </p:txBody>
        </p:sp>
        <p:sp>
          <p:nvSpPr>
            <p:cNvPr id="377" name="任意多边形: 形状 47"/>
            <p:cNvSpPr/>
            <p:nvPr/>
          </p:nvSpPr>
          <p:spPr>
            <a:xfrm>
              <a:off x="1598961" y="2761788"/>
              <a:ext cx="9071610" cy="1558068"/>
            </a:xfrm>
            <a:custGeom>
              <a:avLst/>
              <a:gdLst>
                <a:gd name="connsiteX0" fmla="*/ 0 w 9071610"/>
                <a:gd name="connsiteY0" fmla="*/ 726362 h 1558068"/>
                <a:gd name="connsiteX1" fmla="*/ 2369248 w 9071610"/>
                <a:gd name="connsiteY1" fmla="*/ 270210 h 1558068"/>
                <a:gd name="connsiteX2" fmla="*/ 5878830 w 9071610"/>
                <a:gd name="connsiteY2" fmla="*/ 1537225 h 1558068"/>
                <a:gd name="connsiteX3" fmla="*/ 9071610 w 9071610"/>
                <a:gd name="connsiteY3" fmla="*/ 29513 h 1558068"/>
              </a:gdLst>
              <a:ahLst/>
              <a:cxnLst>
                <a:cxn ang="0">
                  <a:pos x="connsiteX0" y="connsiteY0"/>
                </a:cxn>
                <a:cxn ang="0">
                  <a:pos x="connsiteX1" y="connsiteY1"/>
                </a:cxn>
                <a:cxn ang="0">
                  <a:pos x="connsiteX2" y="connsiteY2"/>
                </a:cxn>
                <a:cxn ang="0">
                  <a:pos x="connsiteX3" y="connsiteY3"/>
                </a:cxn>
              </a:cxnLst>
              <a:rect l="l" t="t" r="r" b="b"/>
              <a:pathLst>
                <a:path w="9071610" h="1558068">
                  <a:moveTo>
                    <a:pt x="0" y="726362"/>
                  </a:moveTo>
                  <a:cubicBezTo>
                    <a:pt x="0" y="726362"/>
                    <a:pt x="1225963" y="3700"/>
                    <a:pt x="2369248" y="270210"/>
                  </a:cubicBezTo>
                  <a:cubicBezTo>
                    <a:pt x="3539490" y="543006"/>
                    <a:pt x="4743260" y="1728868"/>
                    <a:pt x="5878830" y="1537225"/>
                  </a:cubicBezTo>
                  <a:cubicBezTo>
                    <a:pt x="6829711" y="1379301"/>
                    <a:pt x="7842695" y="-236520"/>
                    <a:pt x="9071610" y="29513"/>
                  </a:cubicBezTo>
                </a:path>
              </a:pathLst>
            </a:custGeom>
            <a:noFill/>
            <a:ln w="9525" cap="flat">
              <a:gradFill>
                <a:gsLst>
                  <a:gs pos="0">
                    <a:schemeClr val="bg1">
                      <a:alpha val="7000"/>
                    </a:schemeClr>
                  </a:gs>
                  <a:gs pos="74000">
                    <a:schemeClr val="bg1">
                      <a:alpha val="19000"/>
                    </a:schemeClr>
                  </a:gs>
                  <a:gs pos="83000">
                    <a:schemeClr val="bg1">
                      <a:alpha val="15000"/>
                    </a:schemeClr>
                  </a:gs>
                  <a:gs pos="100000">
                    <a:schemeClr val="bg1">
                      <a:alpha val="8000"/>
                    </a:schemeClr>
                  </a:gs>
                </a:gsLst>
                <a:lin ang="5400000" scaled="1"/>
              </a:gradFill>
              <a:prstDash val="solid"/>
              <a:miter/>
            </a:ln>
          </p:spPr>
          <p:txBody>
            <a:bodyPr rtlCol="0" anchor="ctr"/>
            <a:lstStyle/>
            <a:p>
              <a:pPr>
                <a:defRPr/>
              </a:pPr>
              <a:endParaRPr lang="zh-CN" altLang="en-US">
                <a:solidFill>
                  <a:prstClr val="black"/>
                </a:solidFill>
                <a:cs typeface="+mn-ea"/>
                <a:sym typeface="+mn-lt"/>
              </a:endParaRPr>
            </a:p>
          </p:txBody>
        </p:sp>
        <p:sp>
          <p:nvSpPr>
            <p:cNvPr id="378" name="任意多边形: 形状 48"/>
            <p:cNvSpPr/>
            <p:nvPr/>
          </p:nvSpPr>
          <p:spPr>
            <a:xfrm>
              <a:off x="1620202" y="2668806"/>
              <a:ext cx="9035891" cy="1613130"/>
            </a:xfrm>
            <a:custGeom>
              <a:avLst/>
              <a:gdLst>
                <a:gd name="connsiteX0" fmla="*/ 0 w 9035891"/>
                <a:gd name="connsiteY0" fmla="*/ 664467 h 1613130"/>
                <a:gd name="connsiteX1" fmla="*/ 2304764 w 9035891"/>
                <a:gd name="connsiteY1" fmla="*/ 256702 h 1613130"/>
                <a:gd name="connsiteX2" fmla="*/ 5860352 w 9035891"/>
                <a:gd name="connsiteY2" fmla="*/ 1593917 h 1613130"/>
                <a:gd name="connsiteX3" fmla="*/ 9035891 w 9035891"/>
                <a:gd name="connsiteY3" fmla="*/ 28578 h 1613130"/>
              </a:gdLst>
              <a:ahLst/>
              <a:cxnLst>
                <a:cxn ang="0">
                  <a:pos x="connsiteX0" y="connsiteY0"/>
                </a:cxn>
                <a:cxn ang="0">
                  <a:pos x="connsiteX1" y="connsiteY1"/>
                </a:cxn>
                <a:cxn ang="0">
                  <a:pos x="connsiteX2" y="connsiteY2"/>
                </a:cxn>
                <a:cxn ang="0">
                  <a:pos x="connsiteX3" y="connsiteY3"/>
                </a:cxn>
              </a:cxnLst>
              <a:rect l="l" t="t" r="r" b="b"/>
              <a:pathLst>
                <a:path w="9035891" h="1613130">
                  <a:moveTo>
                    <a:pt x="0" y="664467"/>
                  </a:moveTo>
                  <a:cubicBezTo>
                    <a:pt x="0" y="664467"/>
                    <a:pt x="1171480" y="-22381"/>
                    <a:pt x="2304764" y="256702"/>
                  </a:cubicBezTo>
                  <a:cubicBezTo>
                    <a:pt x="3480721" y="546262"/>
                    <a:pt x="4741355" y="1781083"/>
                    <a:pt x="5860352" y="1593917"/>
                  </a:cubicBezTo>
                  <a:cubicBezTo>
                    <a:pt x="6811423" y="1437421"/>
                    <a:pt x="7806880" y="-237455"/>
                    <a:pt x="9035891" y="28578"/>
                  </a:cubicBezTo>
                </a:path>
              </a:pathLst>
            </a:custGeom>
            <a:noFill/>
            <a:ln w="9525" cap="flat">
              <a:gradFill>
                <a:gsLst>
                  <a:gs pos="0">
                    <a:schemeClr val="bg1">
                      <a:alpha val="7000"/>
                    </a:schemeClr>
                  </a:gs>
                  <a:gs pos="74000">
                    <a:schemeClr val="bg1">
                      <a:alpha val="19000"/>
                    </a:schemeClr>
                  </a:gs>
                  <a:gs pos="83000">
                    <a:schemeClr val="bg1">
                      <a:alpha val="15000"/>
                    </a:schemeClr>
                  </a:gs>
                  <a:gs pos="100000">
                    <a:schemeClr val="bg1">
                      <a:alpha val="8000"/>
                    </a:schemeClr>
                  </a:gs>
                </a:gsLst>
                <a:lin ang="5400000" scaled="1"/>
              </a:gradFill>
              <a:prstDash val="solid"/>
              <a:miter/>
            </a:ln>
          </p:spPr>
          <p:txBody>
            <a:bodyPr rtlCol="0" anchor="ctr"/>
            <a:lstStyle/>
            <a:p>
              <a:pPr>
                <a:defRPr/>
              </a:pPr>
              <a:endParaRPr lang="zh-CN" altLang="en-US">
                <a:solidFill>
                  <a:prstClr val="black"/>
                </a:solidFill>
                <a:cs typeface="+mn-ea"/>
                <a:sym typeface="+mn-lt"/>
              </a:endParaRPr>
            </a:p>
          </p:txBody>
        </p:sp>
        <p:sp>
          <p:nvSpPr>
            <p:cNvPr id="379" name="任意多边形: 形状 49"/>
            <p:cNvSpPr/>
            <p:nvPr/>
          </p:nvSpPr>
          <p:spPr>
            <a:xfrm>
              <a:off x="1641538" y="2575939"/>
              <a:ext cx="9000172" cy="1668302"/>
            </a:xfrm>
            <a:custGeom>
              <a:avLst/>
              <a:gdLst>
                <a:gd name="connsiteX0" fmla="*/ 0 w 9000172"/>
                <a:gd name="connsiteY0" fmla="*/ 602458 h 1668302"/>
                <a:gd name="connsiteX1" fmla="*/ 2240280 w 9000172"/>
                <a:gd name="connsiteY1" fmla="*/ 243080 h 1668302"/>
                <a:gd name="connsiteX2" fmla="*/ 5841968 w 9000172"/>
                <a:gd name="connsiteY2" fmla="*/ 1650589 h 1668302"/>
                <a:gd name="connsiteX3" fmla="*/ 9000172 w 9000172"/>
                <a:gd name="connsiteY3" fmla="*/ 27719 h 1668302"/>
              </a:gdLst>
              <a:ahLst/>
              <a:cxnLst>
                <a:cxn ang="0">
                  <a:pos x="connsiteX0" y="connsiteY0"/>
                </a:cxn>
                <a:cxn ang="0">
                  <a:pos x="connsiteX1" y="connsiteY1"/>
                </a:cxn>
                <a:cxn ang="0">
                  <a:pos x="connsiteX2" y="connsiteY2"/>
                </a:cxn>
                <a:cxn ang="0">
                  <a:pos x="connsiteX3" y="connsiteY3"/>
                </a:cxn>
              </a:cxnLst>
              <a:rect l="l" t="t" r="r" b="b"/>
              <a:pathLst>
                <a:path w="9000172" h="1668302">
                  <a:moveTo>
                    <a:pt x="0" y="602458"/>
                  </a:moveTo>
                  <a:cubicBezTo>
                    <a:pt x="0" y="602458"/>
                    <a:pt x="1116902" y="-48385"/>
                    <a:pt x="2240280" y="243080"/>
                  </a:cubicBezTo>
                  <a:cubicBezTo>
                    <a:pt x="3421952" y="549689"/>
                    <a:pt x="4739545" y="1833279"/>
                    <a:pt x="5841968" y="1650589"/>
                  </a:cubicBezTo>
                  <a:cubicBezTo>
                    <a:pt x="6793325" y="1495522"/>
                    <a:pt x="7771257" y="-238409"/>
                    <a:pt x="9000172" y="27719"/>
                  </a:cubicBezTo>
                </a:path>
              </a:pathLst>
            </a:custGeom>
            <a:noFill/>
            <a:ln w="9525" cap="flat">
              <a:gradFill>
                <a:gsLst>
                  <a:gs pos="0">
                    <a:schemeClr val="bg1">
                      <a:alpha val="7000"/>
                    </a:schemeClr>
                  </a:gs>
                  <a:gs pos="74000">
                    <a:schemeClr val="bg1">
                      <a:alpha val="19000"/>
                    </a:schemeClr>
                  </a:gs>
                  <a:gs pos="83000">
                    <a:schemeClr val="bg1">
                      <a:alpha val="15000"/>
                    </a:schemeClr>
                  </a:gs>
                  <a:gs pos="100000">
                    <a:schemeClr val="bg1">
                      <a:alpha val="8000"/>
                    </a:schemeClr>
                  </a:gs>
                </a:gsLst>
                <a:lin ang="5400000" scaled="1"/>
              </a:gradFill>
              <a:prstDash val="solid"/>
              <a:miter/>
            </a:ln>
          </p:spPr>
          <p:txBody>
            <a:bodyPr rtlCol="0" anchor="ctr"/>
            <a:lstStyle/>
            <a:p>
              <a:pPr>
                <a:defRPr/>
              </a:pPr>
              <a:endParaRPr lang="zh-CN" altLang="en-US">
                <a:solidFill>
                  <a:prstClr val="black"/>
                </a:solidFill>
                <a:cs typeface="+mn-ea"/>
                <a:sym typeface="+mn-lt"/>
              </a:endParaRPr>
            </a:p>
          </p:txBody>
        </p:sp>
        <p:sp>
          <p:nvSpPr>
            <p:cNvPr id="380" name="任意多边形: 形状 50"/>
            <p:cNvSpPr/>
            <p:nvPr/>
          </p:nvSpPr>
          <p:spPr>
            <a:xfrm>
              <a:off x="1662874" y="2482864"/>
              <a:ext cx="8964548" cy="1723703"/>
            </a:xfrm>
            <a:custGeom>
              <a:avLst/>
              <a:gdLst>
                <a:gd name="connsiteX0" fmla="*/ 0 w 8964548"/>
                <a:gd name="connsiteY0" fmla="*/ 540561 h 1723703"/>
                <a:gd name="connsiteX1" fmla="*/ 2175796 w 8964548"/>
                <a:gd name="connsiteY1" fmla="*/ 229570 h 1723703"/>
                <a:gd name="connsiteX2" fmla="*/ 5823585 w 8964548"/>
                <a:gd name="connsiteY2" fmla="*/ 1707373 h 1723703"/>
                <a:gd name="connsiteX3" fmla="*/ 8964549 w 8964548"/>
                <a:gd name="connsiteY3" fmla="*/ 26878 h 1723703"/>
              </a:gdLst>
              <a:ahLst/>
              <a:cxnLst>
                <a:cxn ang="0">
                  <a:pos x="connsiteX0" y="connsiteY0"/>
                </a:cxn>
                <a:cxn ang="0">
                  <a:pos x="connsiteX1" y="connsiteY1"/>
                </a:cxn>
                <a:cxn ang="0">
                  <a:pos x="connsiteX2" y="connsiteY2"/>
                </a:cxn>
                <a:cxn ang="0">
                  <a:pos x="connsiteX3" y="connsiteY3"/>
                </a:cxn>
              </a:cxnLst>
              <a:rect l="l" t="t" r="r" b="b"/>
              <a:pathLst>
                <a:path w="8964548" h="1723703">
                  <a:moveTo>
                    <a:pt x="0" y="540561"/>
                  </a:moveTo>
                  <a:cubicBezTo>
                    <a:pt x="0" y="540561"/>
                    <a:pt x="1062228" y="-74087"/>
                    <a:pt x="2175796" y="229570"/>
                  </a:cubicBezTo>
                  <a:cubicBezTo>
                    <a:pt x="3363087" y="553420"/>
                    <a:pt x="4737735" y="1885586"/>
                    <a:pt x="5823585" y="1707373"/>
                  </a:cubicBezTo>
                  <a:cubicBezTo>
                    <a:pt x="6775133" y="1553640"/>
                    <a:pt x="7735539" y="-239156"/>
                    <a:pt x="8964549" y="26878"/>
                  </a:cubicBezTo>
                </a:path>
              </a:pathLst>
            </a:custGeom>
            <a:noFill/>
            <a:ln w="9525" cap="flat">
              <a:gradFill>
                <a:gsLst>
                  <a:gs pos="0">
                    <a:schemeClr val="bg1">
                      <a:alpha val="7000"/>
                    </a:schemeClr>
                  </a:gs>
                  <a:gs pos="74000">
                    <a:schemeClr val="bg1">
                      <a:alpha val="19000"/>
                    </a:schemeClr>
                  </a:gs>
                  <a:gs pos="83000">
                    <a:schemeClr val="bg1">
                      <a:alpha val="15000"/>
                    </a:schemeClr>
                  </a:gs>
                  <a:gs pos="100000">
                    <a:schemeClr val="bg1">
                      <a:alpha val="8000"/>
                    </a:schemeClr>
                  </a:gs>
                </a:gsLst>
                <a:lin ang="5400000" scaled="1"/>
              </a:gradFill>
              <a:prstDash val="solid"/>
              <a:miter/>
            </a:ln>
          </p:spPr>
          <p:txBody>
            <a:bodyPr rtlCol="0" anchor="ctr"/>
            <a:lstStyle/>
            <a:p>
              <a:pPr>
                <a:defRPr/>
              </a:pPr>
              <a:endParaRPr lang="zh-CN" altLang="en-US">
                <a:solidFill>
                  <a:prstClr val="black"/>
                </a:solidFill>
                <a:cs typeface="+mn-ea"/>
                <a:sym typeface="+mn-lt"/>
              </a:endParaRPr>
            </a:p>
          </p:txBody>
        </p:sp>
        <p:sp>
          <p:nvSpPr>
            <p:cNvPr id="381" name="任意多边形: 形状 51"/>
            <p:cNvSpPr/>
            <p:nvPr/>
          </p:nvSpPr>
          <p:spPr>
            <a:xfrm>
              <a:off x="1684115" y="2389726"/>
              <a:ext cx="8928829" cy="1779288"/>
            </a:xfrm>
            <a:custGeom>
              <a:avLst/>
              <a:gdLst>
                <a:gd name="connsiteX0" fmla="*/ 0 w 8928829"/>
                <a:gd name="connsiteY0" fmla="*/ 478823 h 1779288"/>
                <a:gd name="connsiteX1" fmla="*/ 2111216 w 8928829"/>
                <a:gd name="connsiteY1" fmla="*/ 216218 h 1779288"/>
                <a:gd name="connsiteX2" fmla="*/ 5805012 w 8928829"/>
                <a:gd name="connsiteY2" fmla="*/ 1764221 h 1779288"/>
                <a:gd name="connsiteX3" fmla="*/ 8928830 w 8928829"/>
                <a:gd name="connsiteY3" fmla="*/ 26099 h 1779288"/>
              </a:gdLst>
              <a:ahLst/>
              <a:cxnLst>
                <a:cxn ang="0">
                  <a:pos x="connsiteX0" y="connsiteY0"/>
                </a:cxn>
                <a:cxn ang="0">
                  <a:pos x="connsiteX1" y="connsiteY1"/>
                </a:cxn>
                <a:cxn ang="0">
                  <a:pos x="connsiteX2" y="connsiteY2"/>
                </a:cxn>
                <a:cxn ang="0">
                  <a:pos x="connsiteX3" y="connsiteY3"/>
                </a:cxn>
              </a:cxnLst>
              <a:rect l="l" t="t" r="r" b="b"/>
              <a:pathLst>
                <a:path w="8928829" h="1779288">
                  <a:moveTo>
                    <a:pt x="0" y="478823"/>
                  </a:moveTo>
                  <a:cubicBezTo>
                    <a:pt x="0" y="478823"/>
                    <a:pt x="1007459" y="-99535"/>
                    <a:pt x="2111216" y="216218"/>
                  </a:cubicBezTo>
                  <a:cubicBezTo>
                    <a:pt x="3304032" y="557404"/>
                    <a:pt x="4735735" y="1938053"/>
                    <a:pt x="5805012" y="1764221"/>
                  </a:cubicBezTo>
                  <a:cubicBezTo>
                    <a:pt x="6756940" y="1611917"/>
                    <a:pt x="7699820" y="-239934"/>
                    <a:pt x="8928830" y="26099"/>
                  </a:cubicBezTo>
                </a:path>
              </a:pathLst>
            </a:custGeom>
            <a:noFill/>
            <a:ln w="9525" cap="flat">
              <a:gradFill>
                <a:gsLst>
                  <a:gs pos="0">
                    <a:schemeClr val="bg1">
                      <a:alpha val="7000"/>
                    </a:schemeClr>
                  </a:gs>
                  <a:gs pos="74000">
                    <a:schemeClr val="bg1">
                      <a:alpha val="19000"/>
                    </a:schemeClr>
                  </a:gs>
                  <a:gs pos="83000">
                    <a:schemeClr val="bg1">
                      <a:alpha val="15000"/>
                    </a:schemeClr>
                  </a:gs>
                  <a:gs pos="100000">
                    <a:schemeClr val="bg1">
                      <a:alpha val="8000"/>
                    </a:schemeClr>
                  </a:gs>
                </a:gsLst>
                <a:lin ang="5400000" scaled="1"/>
              </a:gradFill>
              <a:prstDash val="solid"/>
              <a:miter/>
            </a:ln>
          </p:spPr>
          <p:txBody>
            <a:bodyPr rtlCol="0" anchor="ctr"/>
            <a:lstStyle/>
            <a:p>
              <a:pPr>
                <a:defRPr/>
              </a:pPr>
              <a:endParaRPr lang="zh-CN" altLang="en-US">
                <a:solidFill>
                  <a:prstClr val="black"/>
                </a:solidFill>
                <a:cs typeface="+mn-ea"/>
                <a:sym typeface="+mn-lt"/>
              </a:endParaRPr>
            </a:p>
          </p:txBody>
        </p:sp>
        <p:sp>
          <p:nvSpPr>
            <p:cNvPr id="382" name="任意多边形: 形状 52"/>
            <p:cNvSpPr/>
            <p:nvPr/>
          </p:nvSpPr>
          <p:spPr>
            <a:xfrm>
              <a:off x="1705451" y="2296638"/>
              <a:ext cx="8893016" cy="1834890"/>
            </a:xfrm>
            <a:custGeom>
              <a:avLst/>
              <a:gdLst>
                <a:gd name="connsiteX0" fmla="*/ 0 w 8893016"/>
                <a:gd name="connsiteY0" fmla="*/ 416939 h 1834890"/>
                <a:gd name="connsiteX1" fmla="*/ 2046732 w 8893016"/>
                <a:gd name="connsiteY1" fmla="*/ 202722 h 1834890"/>
                <a:gd name="connsiteX2" fmla="*/ 5786628 w 8893016"/>
                <a:gd name="connsiteY2" fmla="*/ 1821019 h 1834890"/>
                <a:gd name="connsiteX3" fmla="*/ 8893016 w 8893016"/>
                <a:gd name="connsiteY3" fmla="*/ 25366 h 1834890"/>
              </a:gdLst>
              <a:ahLst/>
              <a:cxnLst>
                <a:cxn ang="0">
                  <a:pos x="connsiteX0" y="connsiteY0"/>
                </a:cxn>
                <a:cxn ang="0">
                  <a:pos x="connsiteX1" y="connsiteY1"/>
                </a:cxn>
                <a:cxn ang="0">
                  <a:pos x="connsiteX2" y="connsiteY2"/>
                </a:cxn>
                <a:cxn ang="0">
                  <a:pos x="connsiteX3" y="connsiteY3"/>
                </a:cxn>
              </a:cxnLst>
              <a:rect l="l" t="t" r="r" b="b"/>
              <a:pathLst>
                <a:path w="8893016" h="1834890">
                  <a:moveTo>
                    <a:pt x="0" y="416939"/>
                  </a:moveTo>
                  <a:cubicBezTo>
                    <a:pt x="0" y="416939"/>
                    <a:pt x="952691" y="-124938"/>
                    <a:pt x="2046732" y="202722"/>
                  </a:cubicBezTo>
                  <a:cubicBezTo>
                    <a:pt x="3244977" y="561528"/>
                    <a:pt x="4733925" y="1990279"/>
                    <a:pt x="5786628" y="1821019"/>
                  </a:cubicBezTo>
                  <a:cubicBezTo>
                    <a:pt x="6738652" y="1670143"/>
                    <a:pt x="7664101" y="-240667"/>
                    <a:pt x="8893016" y="25366"/>
                  </a:cubicBezTo>
                </a:path>
              </a:pathLst>
            </a:custGeom>
            <a:noFill/>
            <a:ln w="9525" cap="flat">
              <a:gradFill>
                <a:gsLst>
                  <a:gs pos="0">
                    <a:schemeClr val="bg1">
                      <a:alpha val="7000"/>
                    </a:schemeClr>
                  </a:gs>
                  <a:gs pos="74000">
                    <a:schemeClr val="bg1">
                      <a:alpha val="19000"/>
                    </a:schemeClr>
                  </a:gs>
                  <a:gs pos="83000">
                    <a:schemeClr val="bg1">
                      <a:alpha val="15000"/>
                    </a:schemeClr>
                  </a:gs>
                  <a:gs pos="100000">
                    <a:schemeClr val="bg1">
                      <a:alpha val="8000"/>
                    </a:schemeClr>
                  </a:gs>
                </a:gsLst>
                <a:lin ang="5400000" scaled="1"/>
              </a:gradFill>
              <a:prstDash val="solid"/>
              <a:miter/>
            </a:ln>
          </p:spPr>
          <p:txBody>
            <a:bodyPr rtlCol="0" anchor="ctr"/>
            <a:lstStyle/>
            <a:p>
              <a:pPr>
                <a:defRPr/>
              </a:pPr>
              <a:endParaRPr lang="zh-CN" altLang="en-US">
                <a:solidFill>
                  <a:prstClr val="black"/>
                </a:solidFill>
                <a:cs typeface="+mn-ea"/>
                <a:sym typeface="+mn-lt"/>
              </a:endParaRPr>
            </a:p>
          </p:txBody>
        </p:sp>
        <p:sp>
          <p:nvSpPr>
            <p:cNvPr id="383" name="任意多边形: 形状 53"/>
            <p:cNvSpPr/>
            <p:nvPr/>
          </p:nvSpPr>
          <p:spPr>
            <a:xfrm>
              <a:off x="1726787" y="2203415"/>
              <a:ext cx="8857392" cy="1890742"/>
            </a:xfrm>
            <a:custGeom>
              <a:avLst/>
              <a:gdLst>
                <a:gd name="connsiteX0" fmla="*/ 0 w 8857392"/>
                <a:gd name="connsiteY0" fmla="*/ 355286 h 1890742"/>
                <a:gd name="connsiteX1" fmla="*/ 1982248 w 8857392"/>
                <a:gd name="connsiteY1" fmla="*/ 189455 h 1890742"/>
                <a:gd name="connsiteX2" fmla="*/ 5768245 w 8857392"/>
                <a:gd name="connsiteY2" fmla="*/ 1877952 h 1890742"/>
                <a:gd name="connsiteX3" fmla="*/ 8857393 w 8857392"/>
                <a:gd name="connsiteY3" fmla="*/ 24673 h 1890742"/>
              </a:gdLst>
              <a:ahLst/>
              <a:cxnLst>
                <a:cxn ang="0">
                  <a:pos x="connsiteX0" y="connsiteY0"/>
                </a:cxn>
                <a:cxn ang="0">
                  <a:pos x="connsiteX1" y="connsiteY1"/>
                </a:cxn>
                <a:cxn ang="0">
                  <a:pos x="connsiteX2" y="connsiteY2"/>
                </a:cxn>
                <a:cxn ang="0">
                  <a:pos x="connsiteX3" y="connsiteY3"/>
                </a:cxn>
              </a:cxnLst>
              <a:rect l="l" t="t" r="r" b="b"/>
              <a:pathLst>
                <a:path w="8857392" h="1890742">
                  <a:moveTo>
                    <a:pt x="0" y="355286"/>
                  </a:moveTo>
                  <a:cubicBezTo>
                    <a:pt x="0" y="355286"/>
                    <a:pt x="897827" y="-149920"/>
                    <a:pt x="1982248" y="189455"/>
                  </a:cubicBezTo>
                  <a:cubicBezTo>
                    <a:pt x="3185922" y="566074"/>
                    <a:pt x="4732020" y="2042830"/>
                    <a:pt x="5768245" y="1877952"/>
                  </a:cubicBezTo>
                  <a:cubicBezTo>
                    <a:pt x="6720459" y="1728410"/>
                    <a:pt x="7628382" y="-241360"/>
                    <a:pt x="8857393" y="24673"/>
                  </a:cubicBezTo>
                </a:path>
              </a:pathLst>
            </a:custGeom>
            <a:noFill/>
            <a:ln w="9525" cap="flat">
              <a:gradFill>
                <a:gsLst>
                  <a:gs pos="0">
                    <a:schemeClr val="bg1">
                      <a:alpha val="7000"/>
                    </a:schemeClr>
                  </a:gs>
                  <a:gs pos="74000">
                    <a:schemeClr val="bg1">
                      <a:alpha val="19000"/>
                    </a:schemeClr>
                  </a:gs>
                  <a:gs pos="83000">
                    <a:schemeClr val="bg1">
                      <a:alpha val="15000"/>
                    </a:schemeClr>
                  </a:gs>
                  <a:gs pos="100000">
                    <a:schemeClr val="bg1">
                      <a:alpha val="8000"/>
                    </a:schemeClr>
                  </a:gs>
                </a:gsLst>
                <a:lin ang="5400000" scaled="1"/>
              </a:gradFill>
              <a:prstDash val="solid"/>
              <a:miter/>
            </a:ln>
          </p:spPr>
          <p:txBody>
            <a:bodyPr rtlCol="0" anchor="ctr"/>
            <a:lstStyle/>
            <a:p>
              <a:pPr>
                <a:defRPr/>
              </a:pPr>
              <a:endParaRPr lang="zh-CN" altLang="en-US">
                <a:solidFill>
                  <a:prstClr val="black"/>
                </a:solidFill>
                <a:cs typeface="+mn-ea"/>
                <a:sym typeface="+mn-lt"/>
              </a:endParaRPr>
            </a:p>
          </p:txBody>
        </p:sp>
        <p:sp>
          <p:nvSpPr>
            <p:cNvPr id="384" name="任意多边形: 形状 54"/>
            <p:cNvSpPr/>
            <p:nvPr/>
          </p:nvSpPr>
          <p:spPr>
            <a:xfrm>
              <a:off x="1748123" y="2110330"/>
              <a:ext cx="8821578" cy="1946617"/>
            </a:xfrm>
            <a:custGeom>
              <a:avLst/>
              <a:gdLst>
                <a:gd name="connsiteX0" fmla="*/ 0 w 8821578"/>
                <a:gd name="connsiteY0" fmla="*/ 293494 h 1946617"/>
                <a:gd name="connsiteX1" fmla="*/ 1917764 w 8821578"/>
                <a:gd name="connsiteY1" fmla="*/ 176051 h 1946617"/>
                <a:gd name="connsiteX2" fmla="*/ 5749766 w 8821578"/>
                <a:gd name="connsiteY2" fmla="*/ 1934842 h 1946617"/>
                <a:gd name="connsiteX3" fmla="*/ 8821579 w 8821578"/>
                <a:gd name="connsiteY3" fmla="*/ 24032 h 1946617"/>
              </a:gdLst>
              <a:ahLst/>
              <a:cxnLst>
                <a:cxn ang="0">
                  <a:pos x="connsiteX0" y="connsiteY0"/>
                </a:cxn>
                <a:cxn ang="0">
                  <a:pos x="connsiteX1" y="connsiteY1"/>
                </a:cxn>
                <a:cxn ang="0">
                  <a:pos x="connsiteX2" y="connsiteY2"/>
                </a:cxn>
                <a:cxn ang="0">
                  <a:pos x="connsiteX3" y="connsiteY3"/>
                </a:cxn>
              </a:cxnLst>
              <a:rect l="l" t="t" r="r" b="b"/>
              <a:pathLst>
                <a:path w="8821578" h="1946617">
                  <a:moveTo>
                    <a:pt x="0" y="293494"/>
                  </a:moveTo>
                  <a:cubicBezTo>
                    <a:pt x="0" y="293494"/>
                    <a:pt x="842867" y="-174850"/>
                    <a:pt x="1917764" y="176051"/>
                  </a:cubicBezTo>
                  <a:cubicBezTo>
                    <a:pt x="3126677" y="570767"/>
                    <a:pt x="4730211" y="2095243"/>
                    <a:pt x="5749766" y="1934842"/>
                  </a:cubicBezTo>
                  <a:cubicBezTo>
                    <a:pt x="6702266" y="1786728"/>
                    <a:pt x="7592663" y="-242097"/>
                    <a:pt x="8821579" y="24032"/>
                  </a:cubicBezTo>
                </a:path>
              </a:pathLst>
            </a:custGeom>
            <a:noFill/>
            <a:ln w="9525" cap="flat">
              <a:gradFill>
                <a:gsLst>
                  <a:gs pos="0">
                    <a:schemeClr val="bg1">
                      <a:alpha val="7000"/>
                    </a:schemeClr>
                  </a:gs>
                  <a:gs pos="74000">
                    <a:schemeClr val="bg1">
                      <a:alpha val="19000"/>
                    </a:schemeClr>
                  </a:gs>
                  <a:gs pos="83000">
                    <a:schemeClr val="bg1">
                      <a:alpha val="15000"/>
                    </a:schemeClr>
                  </a:gs>
                  <a:gs pos="100000">
                    <a:schemeClr val="bg1">
                      <a:alpha val="8000"/>
                    </a:schemeClr>
                  </a:gs>
                </a:gsLst>
                <a:lin ang="5400000" scaled="1"/>
              </a:gradFill>
              <a:prstDash val="solid"/>
              <a:miter/>
            </a:ln>
          </p:spPr>
          <p:txBody>
            <a:bodyPr rtlCol="0" anchor="ctr"/>
            <a:lstStyle/>
            <a:p>
              <a:pPr>
                <a:defRPr/>
              </a:pPr>
              <a:endParaRPr lang="zh-CN" altLang="en-US">
                <a:solidFill>
                  <a:prstClr val="black"/>
                </a:solidFill>
                <a:cs typeface="+mn-ea"/>
                <a:sym typeface="+mn-lt"/>
              </a:endParaRPr>
            </a:p>
          </p:txBody>
        </p:sp>
        <p:sp>
          <p:nvSpPr>
            <p:cNvPr id="385" name="任意多边形: 形状 55"/>
            <p:cNvSpPr/>
            <p:nvPr/>
          </p:nvSpPr>
          <p:spPr>
            <a:xfrm>
              <a:off x="1769363" y="2016957"/>
              <a:ext cx="8785955" cy="2002662"/>
            </a:xfrm>
            <a:custGeom>
              <a:avLst/>
              <a:gdLst>
                <a:gd name="connsiteX0" fmla="*/ 0 w 8785955"/>
                <a:gd name="connsiteY0" fmla="*/ 231895 h 2002662"/>
                <a:gd name="connsiteX1" fmla="*/ 1853279 w 8785955"/>
                <a:gd name="connsiteY1" fmla="*/ 162744 h 2002662"/>
                <a:gd name="connsiteX2" fmla="*/ 5731383 w 8785955"/>
                <a:gd name="connsiteY2" fmla="*/ 1991829 h 2002662"/>
                <a:gd name="connsiteX3" fmla="*/ 8785955 w 8785955"/>
                <a:gd name="connsiteY3" fmla="*/ 23393 h 2002662"/>
              </a:gdLst>
              <a:ahLst/>
              <a:cxnLst>
                <a:cxn ang="0">
                  <a:pos x="connsiteX0" y="connsiteY0"/>
                </a:cxn>
                <a:cxn ang="0">
                  <a:pos x="connsiteX1" y="connsiteY1"/>
                </a:cxn>
                <a:cxn ang="0">
                  <a:pos x="connsiteX2" y="connsiteY2"/>
                </a:cxn>
                <a:cxn ang="0">
                  <a:pos x="connsiteX3" y="connsiteY3"/>
                </a:cxn>
              </a:cxnLst>
              <a:rect l="l" t="t" r="r" b="b"/>
              <a:pathLst>
                <a:path w="8785955" h="2002662">
                  <a:moveTo>
                    <a:pt x="0" y="231895"/>
                  </a:moveTo>
                  <a:cubicBezTo>
                    <a:pt x="0" y="231895"/>
                    <a:pt x="787908" y="-199492"/>
                    <a:pt x="1853279" y="162744"/>
                  </a:cubicBezTo>
                  <a:cubicBezTo>
                    <a:pt x="3067431" y="575652"/>
                    <a:pt x="4728305" y="2147754"/>
                    <a:pt x="5731383" y="1991829"/>
                  </a:cubicBezTo>
                  <a:cubicBezTo>
                    <a:pt x="6684074" y="1845144"/>
                    <a:pt x="7557040" y="-242640"/>
                    <a:pt x="8785955" y="23393"/>
                  </a:cubicBezTo>
                </a:path>
              </a:pathLst>
            </a:custGeom>
            <a:noFill/>
            <a:ln w="9525" cap="flat">
              <a:gradFill>
                <a:gsLst>
                  <a:gs pos="0">
                    <a:schemeClr val="bg1">
                      <a:alpha val="7000"/>
                    </a:schemeClr>
                  </a:gs>
                  <a:gs pos="74000">
                    <a:schemeClr val="bg1">
                      <a:alpha val="19000"/>
                    </a:schemeClr>
                  </a:gs>
                  <a:gs pos="83000">
                    <a:schemeClr val="bg1">
                      <a:alpha val="15000"/>
                    </a:schemeClr>
                  </a:gs>
                  <a:gs pos="100000">
                    <a:schemeClr val="bg1">
                      <a:alpha val="8000"/>
                    </a:schemeClr>
                  </a:gs>
                </a:gsLst>
                <a:lin ang="5400000" scaled="1"/>
              </a:gradFill>
              <a:prstDash val="solid"/>
              <a:miter/>
            </a:ln>
          </p:spPr>
          <p:txBody>
            <a:bodyPr rtlCol="0" anchor="ctr"/>
            <a:lstStyle/>
            <a:p>
              <a:pPr>
                <a:defRPr/>
              </a:pPr>
              <a:endParaRPr lang="zh-CN" altLang="en-US">
                <a:solidFill>
                  <a:prstClr val="black"/>
                </a:solidFill>
                <a:cs typeface="+mn-ea"/>
                <a:sym typeface="+mn-lt"/>
              </a:endParaRPr>
            </a:p>
          </p:txBody>
        </p:sp>
        <p:sp>
          <p:nvSpPr>
            <p:cNvPr id="386" name="任意多边形: 形状 56"/>
            <p:cNvSpPr/>
            <p:nvPr/>
          </p:nvSpPr>
          <p:spPr>
            <a:xfrm>
              <a:off x="1790700" y="1912397"/>
              <a:ext cx="8750236" cy="2070069"/>
            </a:xfrm>
            <a:custGeom>
              <a:avLst/>
              <a:gdLst>
                <a:gd name="connsiteX0" fmla="*/ 0 w 8750236"/>
                <a:gd name="connsiteY0" fmla="*/ 181578 h 2070069"/>
                <a:gd name="connsiteX1" fmla="*/ 1788700 w 8750236"/>
                <a:gd name="connsiteY1" fmla="*/ 160814 h 2070069"/>
                <a:gd name="connsiteX2" fmla="*/ 5712905 w 8750236"/>
                <a:gd name="connsiteY2" fmla="*/ 2060099 h 2070069"/>
                <a:gd name="connsiteX3" fmla="*/ 8750236 w 8750236"/>
                <a:gd name="connsiteY3" fmla="*/ 34131 h 2070069"/>
              </a:gdLst>
              <a:ahLst/>
              <a:cxnLst>
                <a:cxn ang="0">
                  <a:pos x="connsiteX0" y="connsiteY0"/>
                </a:cxn>
                <a:cxn ang="0">
                  <a:pos x="connsiteX1" y="connsiteY1"/>
                </a:cxn>
                <a:cxn ang="0">
                  <a:pos x="connsiteX2" y="connsiteY2"/>
                </a:cxn>
                <a:cxn ang="0">
                  <a:pos x="connsiteX3" y="connsiteY3"/>
                </a:cxn>
              </a:cxnLst>
              <a:rect l="l" t="t" r="r" b="b"/>
              <a:pathLst>
                <a:path w="8750236" h="2070069">
                  <a:moveTo>
                    <a:pt x="0" y="181578"/>
                  </a:moveTo>
                  <a:cubicBezTo>
                    <a:pt x="0" y="181578"/>
                    <a:pt x="732758" y="-212757"/>
                    <a:pt x="1788700" y="160814"/>
                  </a:cubicBezTo>
                  <a:cubicBezTo>
                    <a:pt x="3007900" y="592106"/>
                    <a:pt x="4726401" y="2211642"/>
                    <a:pt x="5712905" y="2060099"/>
                  </a:cubicBezTo>
                  <a:cubicBezTo>
                    <a:pt x="6665881" y="1914843"/>
                    <a:pt x="7521226" y="-231997"/>
                    <a:pt x="8750236" y="34131"/>
                  </a:cubicBezTo>
                </a:path>
              </a:pathLst>
            </a:custGeom>
            <a:noFill/>
            <a:ln w="9525" cap="flat">
              <a:gradFill>
                <a:gsLst>
                  <a:gs pos="0">
                    <a:schemeClr val="bg1">
                      <a:alpha val="7000"/>
                    </a:schemeClr>
                  </a:gs>
                  <a:gs pos="74000">
                    <a:schemeClr val="bg1">
                      <a:alpha val="19000"/>
                    </a:schemeClr>
                  </a:gs>
                  <a:gs pos="83000">
                    <a:schemeClr val="bg1">
                      <a:alpha val="15000"/>
                    </a:schemeClr>
                  </a:gs>
                  <a:gs pos="100000">
                    <a:schemeClr val="bg1">
                      <a:alpha val="8000"/>
                    </a:schemeClr>
                  </a:gs>
                </a:gsLst>
                <a:lin ang="5400000" scaled="1"/>
              </a:gradFill>
              <a:prstDash val="solid"/>
              <a:miter/>
            </a:ln>
          </p:spPr>
          <p:txBody>
            <a:bodyPr rtlCol="0" anchor="ctr"/>
            <a:lstStyle/>
            <a:p>
              <a:pPr>
                <a:defRPr/>
              </a:pPr>
              <a:endParaRPr lang="zh-CN" altLang="en-US">
                <a:solidFill>
                  <a:prstClr val="black"/>
                </a:solidFill>
                <a:cs typeface="+mn-ea"/>
                <a:sym typeface="+mn-lt"/>
              </a:endParaRPr>
            </a:p>
          </p:txBody>
        </p:sp>
        <p:sp>
          <p:nvSpPr>
            <p:cNvPr id="387" name="任意多边形: 形状 57"/>
            <p:cNvSpPr/>
            <p:nvPr/>
          </p:nvSpPr>
          <p:spPr>
            <a:xfrm>
              <a:off x="1812036" y="1788977"/>
              <a:ext cx="8714517" cy="2156395"/>
            </a:xfrm>
            <a:custGeom>
              <a:avLst/>
              <a:gdLst>
                <a:gd name="connsiteX0" fmla="*/ 0 w 8714517"/>
                <a:gd name="connsiteY0" fmla="*/ 150026 h 2156395"/>
                <a:gd name="connsiteX1" fmla="*/ 1724215 w 8714517"/>
                <a:gd name="connsiteY1" fmla="*/ 177649 h 2156395"/>
                <a:gd name="connsiteX2" fmla="*/ 5694522 w 8714517"/>
                <a:gd name="connsiteY2" fmla="*/ 2147229 h 2156395"/>
                <a:gd name="connsiteX3" fmla="*/ 8714518 w 8714517"/>
                <a:gd name="connsiteY3" fmla="*/ 63635 h 2156395"/>
              </a:gdLst>
              <a:ahLst/>
              <a:cxnLst>
                <a:cxn ang="0">
                  <a:pos x="connsiteX0" y="connsiteY0"/>
                </a:cxn>
                <a:cxn ang="0">
                  <a:pos x="connsiteX1" y="connsiteY1"/>
                </a:cxn>
                <a:cxn ang="0">
                  <a:pos x="connsiteX2" y="connsiteY2"/>
                </a:cxn>
                <a:cxn ang="0">
                  <a:pos x="connsiteX3" y="connsiteY3"/>
                </a:cxn>
              </a:cxnLst>
              <a:rect l="l" t="t" r="r" b="b"/>
              <a:pathLst>
                <a:path w="8714517" h="2156395">
                  <a:moveTo>
                    <a:pt x="0" y="150026"/>
                  </a:moveTo>
                  <a:cubicBezTo>
                    <a:pt x="0" y="150026"/>
                    <a:pt x="676942" y="-205256"/>
                    <a:pt x="1724215" y="177649"/>
                  </a:cubicBezTo>
                  <a:cubicBezTo>
                    <a:pt x="2947607" y="629705"/>
                    <a:pt x="4724495" y="2294295"/>
                    <a:pt x="5694522" y="2147229"/>
                  </a:cubicBezTo>
                  <a:cubicBezTo>
                    <a:pt x="6647688" y="2003306"/>
                    <a:pt x="7485507" y="-202399"/>
                    <a:pt x="8714518" y="63635"/>
                  </a:cubicBezTo>
                </a:path>
              </a:pathLst>
            </a:custGeom>
            <a:noFill/>
            <a:ln w="9525" cap="flat">
              <a:gradFill>
                <a:gsLst>
                  <a:gs pos="0">
                    <a:schemeClr val="bg1">
                      <a:alpha val="7000"/>
                    </a:schemeClr>
                  </a:gs>
                  <a:gs pos="74000">
                    <a:schemeClr val="bg1">
                      <a:alpha val="19000"/>
                    </a:schemeClr>
                  </a:gs>
                  <a:gs pos="83000">
                    <a:schemeClr val="bg1">
                      <a:alpha val="15000"/>
                    </a:schemeClr>
                  </a:gs>
                  <a:gs pos="100000">
                    <a:schemeClr val="bg1">
                      <a:alpha val="8000"/>
                    </a:schemeClr>
                  </a:gs>
                </a:gsLst>
                <a:lin ang="5400000" scaled="1"/>
              </a:gradFill>
              <a:prstDash val="solid"/>
              <a:miter/>
            </a:ln>
          </p:spPr>
          <p:txBody>
            <a:bodyPr rtlCol="0" anchor="ctr"/>
            <a:lstStyle/>
            <a:p>
              <a:pPr>
                <a:defRPr/>
              </a:pPr>
              <a:endParaRPr lang="zh-CN" altLang="en-US">
                <a:solidFill>
                  <a:prstClr val="black"/>
                </a:solidFill>
                <a:cs typeface="+mn-ea"/>
                <a:sym typeface="+mn-lt"/>
              </a:endParaRPr>
            </a:p>
          </p:txBody>
        </p:sp>
        <p:sp>
          <p:nvSpPr>
            <p:cNvPr id="388" name="任意多边形: 形状 58"/>
            <p:cNvSpPr/>
            <p:nvPr/>
          </p:nvSpPr>
          <p:spPr>
            <a:xfrm>
              <a:off x="1833276" y="1662116"/>
              <a:ext cx="8678894" cy="2246283"/>
            </a:xfrm>
            <a:custGeom>
              <a:avLst/>
              <a:gdLst>
                <a:gd name="connsiteX0" fmla="*/ 0 w 8678894"/>
                <a:gd name="connsiteY0" fmla="*/ 122011 h 2246283"/>
                <a:gd name="connsiteX1" fmla="*/ 1659731 w 8678894"/>
                <a:gd name="connsiteY1" fmla="*/ 198021 h 2246283"/>
                <a:gd name="connsiteX2" fmla="*/ 5676138 w 8678894"/>
                <a:gd name="connsiteY2" fmla="*/ 2237895 h 2246283"/>
                <a:gd name="connsiteX3" fmla="*/ 8678894 w 8678894"/>
                <a:gd name="connsiteY3" fmla="*/ 96675 h 2246283"/>
              </a:gdLst>
              <a:ahLst/>
              <a:cxnLst>
                <a:cxn ang="0">
                  <a:pos x="connsiteX0" y="connsiteY0"/>
                </a:cxn>
                <a:cxn ang="0">
                  <a:pos x="connsiteX1" y="connsiteY1"/>
                </a:cxn>
                <a:cxn ang="0">
                  <a:pos x="connsiteX2" y="connsiteY2"/>
                </a:cxn>
                <a:cxn ang="0">
                  <a:pos x="connsiteX3" y="connsiteY3"/>
                </a:cxn>
              </a:cxnLst>
              <a:rect l="l" t="t" r="r" b="b"/>
              <a:pathLst>
                <a:path w="8678894" h="2246283">
                  <a:moveTo>
                    <a:pt x="0" y="122011"/>
                  </a:moveTo>
                  <a:cubicBezTo>
                    <a:pt x="0" y="122011"/>
                    <a:pt x="622268" y="-197743"/>
                    <a:pt x="1659731" y="198021"/>
                  </a:cubicBezTo>
                  <a:cubicBezTo>
                    <a:pt x="2888742" y="666746"/>
                    <a:pt x="4722686" y="2380389"/>
                    <a:pt x="5676138" y="2237895"/>
                  </a:cubicBezTo>
                  <a:cubicBezTo>
                    <a:pt x="6629495" y="2095401"/>
                    <a:pt x="7449884" y="-169359"/>
                    <a:pt x="8678894" y="96675"/>
                  </a:cubicBezTo>
                </a:path>
              </a:pathLst>
            </a:custGeom>
            <a:noFill/>
            <a:ln w="9525" cap="flat">
              <a:gradFill>
                <a:gsLst>
                  <a:gs pos="0">
                    <a:schemeClr val="bg1">
                      <a:alpha val="7000"/>
                    </a:schemeClr>
                  </a:gs>
                  <a:gs pos="74000">
                    <a:schemeClr val="bg1">
                      <a:alpha val="19000"/>
                    </a:schemeClr>
                  </a:gs>
                  <a:gs pos="83000">
                    <a:schemeClr val="bg1">
                      <a:alpha val="15000"/>
                    </a:schemeClr>
                  </a:gs>
                  <a:gs pos="100000">
                    <a:schemeClr val="bg1">
                      <a:alpha val="8000"/>
                    </a:schemeClr>
                  </a:gs>
                </a:gsLst>
                <a:lin ang="5400000" scaled="1"/>
              </a:gradFill>
              <a:prstDash val="solid"/>
              <a:miter/>
            </a:ln>
          </p:spPr>
          <p:txBody>
            <a:bodyPr rtlCol="0" anchor="ctr"/>
            <a:lstStyle/>
            <a:p>
              <a:pPr>
                <a:defRPr/>
              </a:pPr>
              <a:endParaRPr lang="zh-CN" altLang="en-US">
                <a:solidFill>
                  <a:prstClr val="black"/>
                </a:solidFill>
                <a:cs typeface="+mn-ea"/>
                <a:sym typeface="+mn-lt"/>
              </a:endParaRPr>
            </a:p>
          </p:txBody>
        </p:sp>
      </p:grpSp>
      <p:grpSp>
        <p:nvGrpSpPr>
          <p:cNvPr id="389" name="组合 108"/>
          <p:cNvGrpSpPr/>
          <p:nvPr/>
        </p:nvGrpSpPr>
        <p:grpSpPr>
          <a:xfrm>
            <a:off x="677309" y="1070728"/>
            <a:ext cx="3001231" cy="923425"/>
            <a:chOff x="9730702" y="211219"/>
            <a:chExt cx="2374282" cy="701101"/>
          </a:xfrm>
        </p:grpSpPr>
        <p:pic>
          <p:nvPicPr>
            <p:cNvPr id="390" name="图片 109"/>
            <p:cNvPicPr>
              <a:picLocks noChangeAspect="1"/>
            </p:cNvPicPr>
            <p:nvPr userDrawn="1"/>
          </p:nvPicPr>
          <p:blipFill>
            <a:blip r:embed="rId3" cstate="screen">
              <a:lum bright="70000" contrast="-70000"/>
              <a:extLst>
                <a:ext uri="{BEBA8EAE-BF5A-486C-A8C5-ECC9F3942E4B}">
                  <a14:imgProps xmlns:a14="http://schemas.microsoft.com/office/drawing/2010/main">
                    <a14:imgLayer r:embed="rId4">
                      <a14:imgEffect>
                        <a14:brightnessContrast bright="12000" contrast="-40000"/>
                      </a14:imgEffect>
                      <a14:imgEffect>
                        <a14:saturation sat="0"/>
                      </a14:imgEffect>
                      <a14:imgEffect>
                        <a14:sharpenSoften amount="-50000"/>
                      </a14:imgEffect>
                    </a14:imgLayer>
                  </a14:imgProps>
                </a:ext>
              </a:extLst>
            </a:blip>
            <a:stretch>
              <a:fillRect/>
            </a:stretch>
          </p:blipFill>
          <p:spPr>
            <a:xfrm>
              <a:off x="9730702" y="211219"/>
              <a:ext cx="665681" cy="665680"/>
            </a:xfrm>
            <a:prstGeom prst="rect">
              <a:avLst/>
            </a:prstGeom>
          </p:spPr>
        </p:pic>
        <p:pic>
          <p:nvPicPr>
            <p:cNvPr id="391" name="图片 110"/>
            <p:cNvPicPr>
              <a:picLocks noChangeAspect="1"/>
            </p:cNvPicPr>
            <p:nvPr/>
          </p:nvPicPr>
          <p:blipFill rotWithShape="1">
            <a:blip r:embed="rId5" cstate="screen">
              <a:biLevel thresh="25000"/>
            </a:blip>
            <a:srcRect/>
            <a:stretch>
              <a:fillRect/>
            </a:stretch>
          </p:blipFill>
          <p:spPr>
            <a:xfrm>
              <a:off x="10483399" y="211219"/>
              <a:ext cx="1621585" cy="701101"/>
            </a:xfrm>
            <a:prstGeom prst="rect">
              <a:avLst/>
            </a:prstGeom>
          </p:spPr>
        </p:pic>
      </p:grpSp>
      <p:sp>
        <p:nvSpPr>
          <p:cNvPr id="392" name="文本框 115"/>
          <p:cNvSpPr txBox="1"/>
          <p:nvPr/>
        </p:nvSpPr>
        <p:spPr>
          <a:xfrm>
            <a:off x="677309" y="2387721"/>
            <a:ext cx="8793417" cy="101473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6000" b="1" spc="600" dirty="0">
                <a:solidFill>
                  <a:prstClr val="white"/>
                </a:solidFill>
                <a:effectLst>
                  <a:outerShdw blurRad="38100" dist="38100" dir="2700000" algn="tl">
                    <a:srgbClr val="000000">
                      <a:alpha val="43137"/>
                    </a:srgbClr>
                  </a:outerShdw>
                </a:effectLst>
                <a:cs typeface="+mn-ea"/>
                <a:sym typeface="+mn-lt"/>
              </a:rPr>
              <a:t>谢谢！</a:t>
            </a:r>
            <a:endParaRPr dirty="0"/>
          </a:p>
        </p:txBody>
      </p:sp>
      <p:cxnSp>
        <p:nvCxnSpPr>
          <p:cNvPr id="393" name="直接连接符 116"/>
          <p:cNvCxnSpPr/>
          <p:nvPr/>
        </p:nvCxnSpPr>
        <p:spPr>
          <a:xfrm>
            <a:off x="677309" y="2107150"/>
            <a:ext cx="719772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94" name="文本框 121"/>
          <p:cNvSpPr txBox="1"/>
          <p:nvPr/>
        </p:nvSpPr>
        <p:spPr>
          <a:xfrm>
            <a:off x="677309" y="3420366"/>
            <a:ext cx="7491262" cy="70675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4000" b="1" spc="600" dirty="0">
                <a:solidFill>
                  <a:schemeClr val="bg1"/>
                </a:solidFill>
                <a:effectLst>
                  <a:outerShdw blurRad="38100" dist="38100" dir="2700000" algn="tl">
                    <a:srgbClr val="000000">
                      <a:alpha val="43137"/>
                    </a:srgbClr>
                  </a:outerShdw>
                </a:effectLst>
                <a:cs typeface="+mn-ea"/>
                <a:sym typeface="+mn-lt"/>
              </a:rPr>
              <a:t>请批评指正！</a:t>
            </a:r>
            <a:endParaRPr dirty="0"/>
          </a:p>
        </p:txBody>
      </p:sp>
      <p:sp>
        <p:nvSpPr>
          <p:cNvPr id="395" name="灯片编号占位符 1"/>
          <p:cNvSpPr>
            <a:spLocks noGrp="1"/>
          </p:cNvSpPr>
          <p:nvPr>
            <p:ph type="sldNum" sz="quarter" idx="12"/>
          </p:nvPr>
        </p:nvSpPr>
        <p:spPr/>
        <p:txBody>
          <a:bodyPr/>
          <a:lstStyle/>
          <a:p>
            <a:fld id="{045CC601-7129-4E41-8F55-52C3B7702D05}" type="slidenum">
              <a:rPr/>
              <a:t>30</a:t>
            </a:fld>
            <a:endParaRPr lang="zh-CN" alt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7" name="图片 168"/>
          <p:cNvPicPr>
            <a:picLocks noChangeAspect="1"/>
          </p:cNvPicPr>
          <p:nvPr/>
        </p:nvPicPr>
        <p:blipFill rotWithShape="1">
          <a:blip r:embed="rId2" cstate="screen"/>
          <a:srcRect r="-28"/>
          <a:stretch>
            <a:fillRect/>
          </a:stretch>
        </p:blipFill>
        <p:spPr>
          <a:xfrm flipH="1">
            <a:off x="5599367" y="-1"/>
            <a:ext cx="3326355" cy="995307"/>
          </a:xfrm>
          <a:prstGeom prst="rect">
            <a:avLst/>
          </a:prstGeom>
        </p:spPr>
      </p:pic>
      <p:pic>
        <p:nvPicPr>
          <p:cNvPr id="458" name="图片 14"/>
          <p:cNvPicPr>
            <a:picLocks noChangeAspect="1"/>
          </p:cNvPicPr>
          <p:nvPr/>
        </p:nvPicPr>
        <p:blipFill rotWithShape="1">
          <a:blip r:embed="rId3" cstate="screen"/>
          <a:srcRect/>
          <a:stretch>
            <a:fillRect/>
          </a:stretch>
        </p:blipFill>
        <p:spPr>
          <a:xfrm>
            <a:off x="8891533" y="0"/>
            <a:ext cx="3326355" cy="973859"/>
          </a:xfrm>
          <a:prstGeom prst="rect">
            <a:avLst/>
          </a:prstGeom>
        </p:spPr>
      </p:pic>
      <p:sp>
        <p:nvSpPr>
          <p:cNvPr id="459" name="矩形 77"/>
          <p:cNvSpPr/>
          <p:nvPr/>
        </p:nvSpPr>
        <p:spPr>
          <a:xfrm>
            <a:off x="600" y="0"/>
            <a:ext cx="12217288" cy="995306"/>
          </a:xfrm>
          <a:prstGeom prst="rect">
            <a:avLst/>
          </a:prstGeom>
          <a:gradFill flip="none" rotWithShape="1">
            <a:gsLst>
              <a:gs pos="54501">
                <a:srgbClr val="580C6E"/>
              </a:gs>
              <a:gs pos="73000">
                <a:srgbClr val="61106A">
                  <a:alpha val="90000"/>
                </a:srgbClr>
              </a:gs>
              <a:gs pos="84000">
                <a:srgbClr val="952064">
                  <a:alpha val="46000"/>
                </a:srgbClr>
              </a:gs>
              <a:gs pos="34845">
                <a:srgbClr val="580C6E"/>
              </a:gs>
              <a:gs pos="0">
                <a:srgbClr val="580C6E">
                  <a:lumMod val="100000"/>
                </a:srgbClr>
              </a:gs>
              <a:gs pos="100000">
                <a:srgbClr val="AC2761"/>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pic>
        <p:nvPicPr>
          <p:cNvPr id="460" name="图片 169"/>
          <p:cNvPicPr>
            <a:picLocks noChangeAspect="1"/>
          </p:cNvPicPr>
          <p:nvPr/>
        </p:nvPicPr>
        <p:blipFill>
          <a:blip r:embed="rId4" cstate="screen">
            <a:lum bright="70000" contrast="-70000"/>
            <a:extLst>
              <a:ext uri="{BEBA8EAE-BF5A-486C-A8C5-ECC9F3942E4B}">
                <a14:imgProps xmlns:a14="http://schemas.microsoft.com/office/drawing/2010/main">
                  <a14:imgLayer r:embed="rId5">
                    <a14:imgEffect>
                      <a14:brightnessContrast bright="12000" contrast="-40000"/>
                    </a14:imgEffect>
                    <a14:imgEffect>
                      <a14:saturation sat="0"/>
                    </a14:imgEffect>
                    <a14:imgEffect>
                      <a14:sharpenSoften amount="-50000"/>
                    </a14:imgEffect>
                  </a14:imgLayer>
                </a14:imgProps>
              </a:ext>
            </a:extLst>
          </a:blip>
          <a:stretch>
            <a:fillRect/>
          </a:stretch>
        </p:blipFill>
        <p:spPr>
          <a:xfrm>
            <a:off x="259241" y="125580"/>
            <a:ext cx="747562" cy="778934"/>
          </a:xfrm>
          <a:prstGeom prst="rect">
            <a:avLst/>
          </a:prstGeom>
          <a:ln>
            <a:solidFill>
              <a:srgbClr val="580C6E"/>
            </a:solidFill>
          </a:ln>
        </p:spPr>
      </p:pic>
      <p:sp>
        <p:nvSpPr>
          <p:cNvPr id="461" name="文本框 174"/>
          <p:cNvSpPr txBox="1"/>
          <p:nvPr/>
        </p:nvSpPr>
        <p:spPr>
          <a:xfrm>
            <a:off x="1296156" y="191311"/>
            <a:ext cx="9766300" cy="641350"/>
          </a:xfrm>
          <a:prstGeom prst="rect">
            <a:avLst/>
          </a:prstGeom>
          <a:noFill/>
        </p:spPr>
        <p:txBody>
          <a:bodyPr wrap="square" rtlCol="0">
            <a:spAutoFit/>
          </a:bodyPr>
          <a:lstStyle/>
          <a:p>
            <a:pPr marL="0" lvl="0" algn="l" defTabSz="914400">
              <a:lnSpc>
                <a:spcPct val="100000"/>
              </a:lnSpc>
              <a:defRPr sz="1800">
                <a:solidFill>
                  <a:schemeClr val="tx1">
                    <a:alpha val="100000"/>
                  </a:schemeClr>
                </a:solidFill>
                <a:latin typeface="Arial"/>
                <a:ea typeface="微软雅黑"/>
                <a:cs typeface="+mn-cs"/>
              </a:defRPr>
            </a:pPr>
            <a:r>
              <a:rPr lang="en-US" sz="3600" b="1" i="0" u="none" strike="noStrike">
                <a:solidFill>
                  <a:schemeClr val="bg1">
                    <a:alpha val="100000"/>
                  </a:schemeClr>
                </a:solidFill>
                <a:latin typeface="Arial"/>
                <a:ea typeface="微软雅黑"/>
                <a:cs typeface="微软雅黑"/>
                <a:sym typeface="Arial"/>
              </a:rPr>
              <a:t>一、电力系统运行方式的基本概念</a:t>
            </a:r>
            <a:endParaRPr/>
          </a:p>
        </p:txBody>
      </p:sp>
      <p:sp>
        <p:nvSpPr>
          <p:cNvPr id="462" name="灯片编号占位符 2"/>
          <p:cNvSpPr>
            <a:spLocks noGrp="1"/>
          </p:cNvSpPr>
          <p:nvPr>
            <p:ph type="sldNum" sz="quarter" idx="12"/>
          </p:nvPr>
        </p:nvSpPr>
        <p:spPr>
          <a:xfrm>
            <a:off x="9325779" y="6057963"/>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4C7EE5D8-6200-46CA-A960-1DA5B550D24A}" type="slidenum">
              <a:rPr/>
              <a:t>4</a:t>
            </a:fld>
            <a:endParaRPr kumimoji="0" lang="zh-CN" altLang="en-US" sz="1200" b="1" i="0" u="none" strike="noStrike" kern="1200" cap="none" spc="0" normalizeH="0" baseline="0" noProof="0" dirty="0">
              <a:ln>
                <a:noFill/>
              </a:ln>
              <a:solidFill>
                <a:prstClr val="black">
                  <a:tint val="75000"/>
                </a:prstClr>
              </a:solidFill>
              <a:effectLst/>
              <a:uLnTx/>
              <a:uFillTx/>
              <a:latin typeface="HelveticaExt-Normal"/>
              <a:ea typeface="OPPOSans B"/>
              <a:cs typeface="+mn-cs"/>
            </a:endParaRPr>
          </a:p>
        </p:txBody>
      </p:sp>
      <p:sp>
        <p:nvSpPr>
          <p:cNvPr id="463" name="文本框 12"/>
          <p:cNvSpPr txBox="1"/>
          <p:nvPr/>
        </p:nvSpPr>
        <p:spPr>
          <a:xfrm>
            <a:off x="4567550" y="1760608"/>
            <a:ext cx="3083388" cy="466753"/>
          </a:xfrm>
          <a:prstGeom prst="rect">
            <a:avLst/>
          </a:prstGeom>
          <a:solidFill>
            <a:srgbClr val="F7E4FC"/>
          </a:solidFill>
          <a:ln w="9525">
            <a:noFill/>
            <a:prstDash val="dash"/>
          </a:ln>
          <a:effectLst/>
        </p:spPr>
        <p:txBody>
          <a:bodyPr wrap="square" lIns="144000" tIns="108000" rIns="144000" bIns="108000" anchor="ctr" anchorCtr="0">
            <a:noAutofit/>
          </a:bodyPr>
          <a:lstStyle>
            <a:defPPr>
              <a:defRPr lang="en-US"/>
            </a:defPPr>
            <a:lvl1pPr lvl="0" algn="just" hangingPunct="0">
              <a:lnSpc>
                <a:spcPct val="150000"/>
              </a:lnSpc>
              <a:spcBef>
                <a:spcPts val="800"/>
              </a:spcBef>
              <a:buClr>
                <a:schemeClr val="bg1">
                  <a:lumMod val="50000"/>
                </a:schemeClr>
              </a:buClr>
              <a:buSzPct val="80000"/>
              <a:buFontTx/>
              <a:defRPr b="1">
                <a:solidFill>
                  <a:schemeClr val="tx1">
                    <a:lumMod val="75000"/>
                    <a:lumOff val="25000"/>
                  </a:schemeClr>
                </a:solidFill>
                <a:latin typeface="+mn-ea"/>
                <a:cs typeface="+mn-ea"/>
              </a:defRPr>
            </a:lvl1pPr>
          </a:lstStyle>
          <a:p>
            <a:pPr marL="0" lvl="0" indent="0" algn="just" defTabSz="914400">
              <a:lnSpc>
                <a:spcPct val="150000"/>
              </a:lnSpc>
              <a:spcBef>
                <a:spcPts val="800"/>
              </a:spcBef>
              <a:buClr>
                <a:schemeClr val="bg1">
                  <a:lumMod val="50000"/>
                  <a:alpha val="100000"/>
                </a:schemeClr>
              </a:buClr>
              <a:buSzPct val="80000"/>
              <a:buFontTx/>
              <a:buNone/>
              <a:defRPr sz="1800" b="1">
                <a:solidFill>
                  <a:schemeClr val="tx1">
                    <a:lumMod val="75000"/>
                    <a:lumOff val="25000"/>
                    <a:alpha val="100000"/>
                  </a:schemeClr>
                </a:solidFill>
                <a:latin typeface="微软雅黑"/>
                <a:ea typeface="微软雅黑"/>
                <a:cs typeface="微软雅黑"/>
              </a:defRPr>
            </a:pPr>
            <a:r>
              <a:rPr lang="en-US" sz="2000" b="1" i="0" u="none" strike="noStrike">
                <a:solidFill>
                  <a:srgbClr val="000000">
                    <a:alpha val="100000"/>
                  </a:srgbClr>
                </a:solidFill>
                <a:latin typeface="微软雅黑"/>
                <a:ea typeface="微软雅黑"/>
                <a:cs typeface="微软雅黑"/>
                <a:sym typeface="Times New Roman"/>
              </a:rPr>
              <a:t>电力系统调度的基本过程</a:t>
            </a:r>
            <a:endParaRPr/>
          </a:p>
        </p:txBody>
      </p:sp>
      <p:sp>
        <p:nvSpPr>
          <p:cNvPr id="464" name="文字方塊 311"/>
          <p:cNvSpPr txBox="1"/>
          <p:nvPr/>
        </p:nvSpPr>
        <p:spPr>
          <a:xfrm>
            <a:off x="6347636" y="3501559"/>
            <a:ext cx="5448300" cy="2012950"/>
          </a:xfrm>
        </p:spPr>
        <p:txBody>
          <a:bodyPr>
            <a:spAutoFit/>
          </a:bodyPr>
          <a:lstStyle/>
          <a:p>
            <a:pPr lvl="0" indent="0" algn="l" defTabSz="914400">
              <a:lnSpc>
                <a:spcPct val="100000"/>
              </a:lnSpc>
              <a:buNone/>
              <a:defRPr sz="1800">
                <a:solidFill>
                  <a:schemeClr val="tx1">
                    <a:alpha val="100000"/>
                  </a:schemeClr>
                </a:solidFill>
                <a:latin typeface="Arial"/>
                <a:ea typeface="微软雅黑"/>
                <a:cs typeface="+mn-cs"/>
              </a:defRPr>
            </a:pPr>
            <a:r>
              <a:rPr lang="zh-CN" sz="1800" b="0" i="0" u="none" strike="noStrike">
                <a:solidFill>
                  <a:schemeClr val="tx1">
                    <a:alpha val="100000"/>
                  </a:schemeClr>
                </a:solidFill>
                <a:latin typeface="Arial"/>
                <a:ea typeface="微软雅黑"/>
                <a:cs typeface="+mn-cs"/>
              </a:rPr>
              <a:t>①预测用电负荷</a:t>
            </a:r>
            <a:endParaRPr/>
          </a:p>
          <a:p>
            <a:pPr marL="285750" lvl="0" indent="-285750" algn="l" defTabSz="914400">
              <a:lnSpc>
                <a:spcPct val="100000"/>
              </a:lnSpc>
              <a:buFont typeface="Arial" charset="0"/>
              <a:buChar char="•"/>
              <a:defRPr sz="1800">
                <a:solidFill>
                  <a:schemeClr val="tx1">
                    <a:alpha val="100000"/>
                  </a:schemeClr>
                </a:solidFill>
                <a:latin typeface="Arial"/>
                <a:ea typeface="微软雅黑"/>
                <a:cs typeface="+mn-cs"/>
              </a:defRPr>
            </a:pPr>
            <a:endParaRPr lang="zh-CN" sz="1800" b="0" i="0" u="none" strike="noStrike">
              <a:solidFill>
                <a:schemeClr val="tx1">
                  <a:alpha val="100000"/>
                </a:schemeClr>
              </a:solidFill>
              <a:latin typeface="Arial"/>
              <a:ea typeface="微软雅黑"/>
              <a:cs typeface="+mn-cs"/>
            </a:endParaRPr>
          </a:p>
          <a:p>
            <a:pPr lvl="0" indent="0" algn="l" defTabSz="914400">
              <a:lnSpc>
                <a:spcPct val="100000"/>
              </a:lnSpc>
              <a:buNone/>
              <a:defRPr sz="1800">
                <a:solidFill>
                  <a:schemeClr val="tx1">
                    <a:alpha val="100000"/>
                  </a:schemeClr>
                </a:solidFill>
                <a:latin typeface="Arial"/>
                <a:ea typeface="微软雅黑"/>
                <a:cs typeface="+mn-cs"/>
              </a:defRPr>
            </a:pPr>
            <a:r>
              <a:rPr lang="zh-CN" sz="1800" b="0" i="0" u="none" strike="noStrike">
                <a:solidFill>
                  <a:schemeClr val="tx1">
                    <a:alpha val="100000"/>
                  </a:schemeClr>
                </a:solidFill>
                <a:latin typeface="Arial"/>
                <a:ea typeface="微软雅黑"/>
                <a:cs typeface="+mn-cs"/>
              </a:rPr>
              <a:t>②制订发电任务、运行方式和运行计划</a:t>
            </a:r>
            <a:endParaRPr sz="1800">
              <a:solidFill>
                <a:schemeClr val="tx1">
                  <a:alpha val="100000"/>
                </a:schemeClr>
              </a:solidFill>
              <a:latin typeface="Arial"/>
              <a:ea typeface="微软雅黑"/>
              <a:cs typeface="+mn-cs"/>
            </a:endParaRPr>
          </a:p>
          <a:p>
            <a:pPr marL="285750" lvl="0" indent="-285750" algn="l" defTabSz="914400">
              <a:lnSpc>
                <a:spcPct val="100000"/>
              </a:lnSpc>
              <a:buFont typeface="Arial" charset="0"/>
              <a:buChar char="•"/>
              <a:defRPr sz="1800">
                <a:solidFill>
                  <a:schemeClr val="tx1">
                    <a:alpha val="100000"/>
                  </a:schemeClr>
                </a:solidFill>
                <a:latin typeface="Arial"/>
                <a:ea typeface="微软雅黑"/>
                <a:cs typeface="+mn-cs"/>
              </a:defRPr>
            </a:pPr>
            <a:endParaRPr lang="zh-CN" sz="1800" b="0" i="0" u="none" strike="noStrike">
              <a:solidFill>
                <a:schemeClr val="tx1">
                  <a:alpha val="100000"/>
                </a:schemeClr>
              </a:solidFill>
              <a:latin typeface="Arial"/>
              <a:ea typeface="微软雅黑"/>
              <a:cs typeface="+mn-cs"/>
            </a:endParaRPr>
          </a:p>
          <a:p>
            <a:pPr lvl="0" indent="0" algn="l" defTabSz="914400">
              <a:lnSpc>
                <a:spcPct val="100000"/>
              </a:lnSpc>
              <a:buNone/>
              <a:defRPr sz="1800">
                <a:solidFill>
                  <a:schemeClr val="tx1">
                    <a:alpha val="100000"/>
                  </a:schemeClr>
                </a:solidFill>
                <a:latin typeface="Arial"/>
                <a:ea typeface="微软雅黑"/>
                <a:cs typeface="+mn-cs"/>
              </a:defRPr>
            </a:pPr>
            <a:r>
              <a:rPr lang="zh-CN" sz="1800" b="0" i="0" u="none" strike="noStrike">
                <a:solidFill>
                  <a:schemeClr val="tx1">
                    <a:alpha val="100000"/>
                  </a:schemeClr>
                </a:solidFill>
                <a:latin typeface="Arial"/>
                <a:ea typeface="微软雅黑"/>
                <a:cs typeface="+mn-cs"/>
              </a:rPr>
              <a:t>③进行實時监控和分析</a:t>
            </a:r>
            <a:endParaRPr/>
          </a:p>
          <a:p>
            <a:pPr marL="285750" lvl="0" indent="-285750" algn="l" defTabSz="914400">
              <a:lnSpc>
                <a:spcPct val="100000"/>
              </a:lnSpc>
              <a:buFont typeface="Arial" charset="0"/>
              <a:buChar char="•"/>
              <a:defRPr sz="1800">
                <a:solidFill>
                  <a:schemeClr val="tx1">
                    <a:alpha val="100000"/>
                  </a:schemeClr>
                </a:solidFill>
                <a:latin typeface="Arial"/>
                <a:ea typeface="微软雅黑"/>
                <a:cs typeface="+mn-cs"/>
              </a:defRPr>
            </a:pPr>
            <a:endParaRPr lang="zh-CN" sz="1800" b="0" i="0" u="none" strike="noStrike">
              <a:solidFill>
                <a:schemeClr val="tx1">
                  <a:alpha val="100000"/>
                </a:schemeClr>
              </a:solidFill>
              <a:latin typeface="Arial"/>
              <a:ea typeface="微软雅黑"/>
              <a:cs typeface="+mn-cs"/>
            </a:endParaRPr>
          </a:p>
          <a:p>
            <a:pPr lvl="0" indent="0" algn="l" defTabSz="914400">
              <a:lnSpc>
                <a:spcPct val="100000"/>
              </a:lnSpc>
              <a:buNone/>
              <a:defRPr sz="1800">
                <a:solidFill>
                  <a:schemeClr val="tx1">
                    <a:alpha val="100000"/>
                  </a:schemeClr>
                </a:solidFill>
                <a:latin typeface="Arial"/>
                <a:ea typeface="微软雅黑"/>
                <a:cs typeface="+mn-cs"/>
              </a:defRPr>
            </a:pPr>
            <a:r>
              <a:rPr lang="zh-CN" sz="1800" b="0" i="0" u="none" strike="noStrike">
                <a:solidFill>
                  <a:schemeClr val="tx1">
                    <a:alpha val="100000"/>
                  </a:schemeClr>
                </a:solidFill>
                <a:latin typeface="Arial"/>
                <a:ea typeface="微软雅黑"/>
                <a:cs typeface="+mn-cs"/>
              </a:rPr>
              <a:t>④指挥操作和处理事故</a:t>
            </a:r>
            <a:endParaRPr sz="1800">
              <a:solidFill>
                <a:schemeClr val="tx1">
                  <a:alpha val="100000"/>
                </a:schemeClr>
              </a:solidFill>
              <a:latin typeface="Arial"/>
              <a:ea typeface="微软雅黑"/>
              <a:cs typeface="+mn-cs"/>
            </a:endParaRPr>
          </a:p>
        </p:txBody>
      </p:sp>
      <p:pic>
        <p:nvPicPr>
          <p:cNvPr id="466" name="圖片 465"/>
          <p:cNvPicPr>
            <a:picLocks noChangeAspect="1"/>
          </p:cNvPicPr>
          <p:nvPr/>
        </p:nvPicPr>
        <p:blipFill>
          <a:blip r:embed="rId6"/>
          <a:stretch>
            <a:fillRect/>
          </a:stretch>
        </p:blipFill>
        <p:spPr>
          <a:xfrm>
            <a:off x="1138583" y="2319715"/>
            <a:ext cx="3970222" cy="4376639"/>
          </a:xfrm>
          <a:prstGeom prst="rect">
            <a:avLst/>
          </a:prstGeom>
        </p:spPr>
      </p:pic>
      <p:sp>
        <p:nvSpPr>
          <p:cNvPr id="467" name="矩形 466"/>
          <p:cNvSpPr/>
          <p:nvPr/>
        </p:nvSpPr>
        <p:spPr>
          <a:xfrm>
            <a:off x="970469" y="2318788"/>
            <a:ext cx="4274576" cy="2469294"/>
          </a:xfrm>
          <a:prstGeom prst="rect">
            <a:avLst/>
          </a:prstGeom>
          <a:noFill/>
          <a:ln w="12700">
            <a:solidFill>
              <a:srgbClr val="FF0000">
                <a:alpha val="100000"/>
              </a:srgbClr>
            </a:solidFill>
            <a:prstDash val="dash"/>
            <a:miter lim="800000"/>
          </a:ln>
        </p:spPr>
        <p:txBody>
          <a:bodyPr anchor="ctr"/>
          <a:lstStyle/>
          <a:p>
            <a:pPr algn="ctr"/>
            <a:endParaRPr/>
          </a:p>
        </p:txBody>
      </p:sp>
      <p:sp>
        <p:nvSpPr>
          <p:cNvPr id="468" name="矩形 467"/>
          <p:cNvSpPr/>
          <p:nvPr/>
        </p:nvSpPr>
        <p:spPr>
          <a:xfrm>
            <a:off x="970469" y="4879509"/>
            <a:ext cx="4274575" cy="1816844"/>
          </a:xfrm>
          <a:prstGeom prst="rect">
            <a:avLst/>
          </a:prstGeom>
          <a:noFill/>
          <a:ln w="12700">
            <a:solidFill>
              <a:srgbClr val="FF0000">
                <a:alpha val="100000"/>
              </a:srgbClr>
            </a:solidFill>
            <a:prstDash val="dash"/>
            <a:miter lim="800000"/>
          </a:ln>
        </p:spPr>
        <p:txBody>
          <a:bodyPr anchor="ctr"/>
          <a:lstStyle/>
          <a:p>
            <a:pPr algn="ctr"/>
            <a:endParaRPr/>
          </a:p>
        </p:txBody>
      </p:sp>
      <p:sp>
        <p:nvSpPr>
          <p:cNvPr id="469" name="文字方塊 468"/>
          <p:cNvSpPr txBox="1"/>
          <p:nvPr/>
        </p:nvSpPr>
        <p:spPr>
          <a:xfrm>
            <a:off x="5877722" y="2812267"/>
            <a:ext cx="6096000" cy="457200"/>
          </a:xfrm>
          <a:prstGeom prst="rect">
            <a:avLst/>
          </a:prstGeom>
        </p:spPr>
        <p:txBody>
          <a:bodyPr>
            <a:spAutoFit/>
          </a:bodyPr>
          <a:lstStyle/>
          <a:p>
            <a:pPr lvl="0" indent="0">
              <a:buNone/>
            </a:pPr>
            <a:r>
              <a:rPr sz="2400" b="1"/>
              <a:t>     含风电的电力系统运行调度的基本过程</a:t>
            </a:r>
            <a:r>
              <a:rPr sz="2400"/>
              <a:t>：</a:t>
            </a:r>
            <a:endParaRPr/>
          </a:p>
        </p:txBody>
      </p:sp>
      <p:sp>
        <p:nvSpPr>
          <p:cNvPr id="470" name="矩形: 圆角 25"/>
          <p:cNvSpPr/>
          <p:nvPr/>
        </p:nvSpPr>
        <p:spPr>
          <a:xfrm>
            <a:off x="4108367" y="1123950"/>
            <a:ext cx="2104504" cy="368935"/>
          </a:xfrm>
          <a:prstGeom prst="roundRect">
            <a:avLst>
              <a:gd name="adj" fmla="val 50000"/>
            </a:avLst>
          </a:prstGeom>
          <a:solidFill>
            <a:srgbClr val="A882B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lvl="0" algn="ctr" defTabSz="914400">
              <a:lnSpc>
                <a:spcPct val="100000"/>
              </a:lnSpc>
              <a:defRPr sz="1800">
                <a:solidFill>
                  <a:schemeClr val="tx1">
                    <a:alpha val="100000"/>
                  </a:schemeClr>
                </a:solidFill>
                <a:latin typeface="Arial"/>
                <a:ea typeface="微软雅黑"/>
                <a:cs typeface="+mn-cs"/>
              </a:defRPr>
            </a:pPr>
            <a:r>
              <a:rPr lang="en-US" sz="2000" b="1" i="0" u="none" strike="noStrike" dirty="0" err="1">
                <a:solidFill>
                  <a:schemeClr val="bg2">
                    <a:lumMod val="90000"/>
                    <a:alpha val="100000"/>
                  </a:schemeClr>
                </a:solidFill>
                <a:latin typeface="微软雅黑"/>
                <a:ea typeface="微软雅黑"/>
                <a:cs typeface="+mn-cs"/>
                <a:sym typeface="Times New Roman"/>
              </a:rPr>
              <a:t>调度的职能部门</a:t>
            </a:r>
            <a:endParaRPr dirty="0"/>
          </a:p>
        </p:txBody>
      </p:sp>
      <p:sp>
        <p:nvSpPr>
          <p:cNvPr id="471" name="矩形: 圆角 25"/>
          <p:cNvSpPr/>
          <p:nvPr/>
        </p:nvSpPr>
        <p:spPr>
          <a:xfrm>
            <a:off x="6212871" y="1123950"/>
            <a:ext cx="2104504" cy="368935"/>
          </a:xfrm>
          <a:prstGeom prst="roundRect">
            <a:avLst>
              <a:gd name="adj" fmla="val 50000"/>
            </a:avLst>
          </a:prstGeom>
          <a:solidFill>
            <a:srgbClr val="A882B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lvl="0" algn="ctr" defTabSz="914400">
              <a:lnSpc>
                <a:spcPct val="100000"/>
              </a:lnSpc>
              <a:defRPr sz="1800">
                <a:solidFill>
                  <a:schemeClr val="tx1">
                    <a:alpha val="100000"/>
                  </a:schemeClr>
                </a:solidFill>
                <a:latin typeface="Arial"/>
                <a:ea typeface="微软雅黑"/>
                <a:cs typeface="+mn-cs"/>
              </a:defRPr>
            </a:pPr>
            <a:r>
              <a:rPr lang="en-US" sz="2000" b="1" i="0" u="none" strike="noStrike" dirty="0" err="1">
                <a:solidFill>
                  <a:schemeClr val="bg2">
                    <a:lumMod val="90000"/>
                    <a:alpha val="100000"/>
                  </a:schemeClr>
                </a:solidFill>
                <a:latin typeface="微软雅黑"/>
                <a:ea typeface="微软雅黑"/>
                <a:cs typeface="+mn-cs"/>
                <a:sym typeface="Times New Roman"/>
              </a:rPr>
              <a:t>什么是运行方式</a:t>
            </a:r>
            <a:endParaRPr dirty="0"/>
          </a:p>
        </p:txBody>
      </p:sp>
      <p:sp>
        <p:nvSpPr>
          <p:cNvPr id="472" name="矩形: 圆角 25"/>
          <p:cNvSpPr/>
          <p:nvPr/>
        </p:nvSpPr>
        <p:spPr>
          <a:xfrm>
            <a:off x="8245043" y="1123950"/>
            <a:ext cx="2104503" cy="368935"/>
          </a:xfrm>
          <a:prstGeom prst="roundRect">
            <a:avLst>
              <a:gd name="adj" fmla="val 50000"/>
            </a:avLst>
          </a:prstGeom>
          <a:solidFill>
            <a:srgbClr val="A882B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lvl="0" algn="ctr" defTabSz="914400">
              <a:lnSpc>
                <a:spcPct val="100000"/>
              </a:lnSpc>
              <a:defRPr sz="1800">
                <a:solidFill>
                  <a:schemeClr val="tx1">
                    <a:alpha val="100000"/>
                  </a:schemeClr>
                </a:solidFill>
                <a:latin typeface="Arial"/>
                <a:ea typeface="微软雅黑"/>
                <a:cs typeface="+mn-cs"/>
              </a:defRPr>
            </a:pPr>
            <a:r>
              <a:rPr lang="en-US" sz="2000" b="1" i="0" u="none" strike="noStrike" dirty="0" err="1">
                <a:solidFill>
                  <a:schemeClr val="bg2">
                    <a:lumMod val="90000"/>
                    <a:alpha val="100000"/>
                  </a:schemeClr>
                </a:solidFill>
                <a:latin typeface="微软雅黑"/>
                <a:ea typeface="微软雅黑"/>
                <a:cs typeface="+mn-cs"/>
                <a:sym typeface="Times New Roman"/>
              </a:rPr>
              <a:t>运行的</a:t>
            </a:r>
            <a:r>
              <a:rPr lang="en-US" sz="2000" b="1" dirty="0" err="1">
                <a:solidFill>
                  <a:schemeClr val="bg2">
                    <a:lumMod val="90000"/>
                    <a:alpha val="100000"/>
                  </a:schemeClr>
                </a:solidFill>
                <a:latin typeface="微软雅黑"/>
                <a:ea typeface="微软雅黑"/>
                <a:cs typeface="+mn-cs"/>
                <a:sym typeface="Times New Roman"/>
              </a:rPr>
              <a:t>职能部门</a:t>
            </a:r>
            <a:endParaRPr dirty="0"/>
          </a:p>
        </p:txBody>
      </p:sp>
      <p:sp>
        <p:nvSpPr>
          <p:cNvPr id="2" name="矩形: 圆角 25">
            <a:extLst>
              <a:ext uri="{FF2B5EF4-FFF2-40B4-BE49-F238E27FC236}">
                <a16:creationId xmlns:a16="http://schemas.microsoft.com/office/drawing/2014/main" id="{97035F29-AB22-2C48-0EAE-09002669DD3C}"/>
              </a:ext>
            </a:extLst>
          </p:cNvPr>
          <p:cNvSpPr/>
          <p:nvPr/>
        </p:nvSpPr>
        <p:spPr>
          <a:xfrm>
            <a:off x="1886673" y="1123950"/>
            <a:ext cx="2118066" cy="368935"/>
          </a:xfrm>
          <a:prstGeom prst="roundRect">
            <a:avLst>
              <a:gd name="adj" fmla="val 50000"/>
            </a:avLst>
          </a:prstGeom>
          <a:solidFill>
            <a:schemeClr val="bg1"/>
          </a:solidFill>
          <a:ln w="12700">
            <a:solidFill>
              <a:schemeClr val="tx2">
                <a:alpha val="100000"/>
              </a:schemeClr>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lvl="0" algn="ctr" defTabSz="914400">
              <a:lnSpc>
                <a:spcPct val="100000"/>
              </a:lnSpc>
              <a:defRPr sz="1800">
                <a:solidFill>
                  <a:schemeClr val="tx1">
                    <a:alpha val="100000"/>
                  </a:schemeClr>
                </a:solidFill>
                <a:latin typeface="Arial"/>
                <a:ea typeface="微软雅黑"/>
                <a:cs typeface="+mn-cs"/>
              </a:defRPr>
            </a:pPr>
            <a:r>
              <a:rPr lang="en-US" sz="2000" b="1" i="0" u="none" strike="noStrike" dirty="0" err="1">
                <a:solidFill>
                  <a:schemeClr val="tx1">
                    <a:alpha val="100000"/>
                  </a:schemeClr>
                </a:solidFill>
                <a:latin typeface="微软雅黑"/>
                <a:ea typeface="微软雅黑"/>
                <a:cs typeface="+mn-cs"/>
                <a:sym typeface="Times New Roman"/>
              </a:rPr>
              <a:t>调度的基本过程</a:t>
            </a:r>
            <a:endParaRPr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4" name="图片 168"/>
          <p:cNvPicPr>
            <a:picLocks noChangeAspect="1"/>
          </p:cNvPicPr>
          <p:nvPr/>
        </p:nvPicPr>
        <p:blipFill rotWithShape="1">
          <a:blip r:embed="rId2" cstate="screen"/>
          <a:srcRect r="-28"/>
          <a:stretch>
            <a:fillRect/>
          </a:stretch>
        </p:blipFill>
        <p:spPr>
          <a:xfrm flipH="1">
            <a:off x="5599367" y="-1"/>
            <a:ext cx="3326355" cy="995307"/>
          </a:xfrm>
          <a:prstGeom prst="rect">
            <a:avLst/>
          </a:prstGeom>
        </p:spPr>
      </p:pic>
      <p:pic>
        <p:nvPicPr>
          <p:cNvPr id="475" name="图片 14"/>
          <p:cNvPicPr>
            <a:picLocks noChangeAspect="1"/>
          </p:cNvPicPr>
          <p:nvPr/>
        </p:nvPicPr>
        <p:blipFill rotWithShape="1">
          <a:blip r:embed="rId3" cstate="screen"/>
          <a:srcRect/>
          <a:stretch>
            <a:fillRect/>
          </a:stretch>
        </p:blipFill>
        <p:spPr>
          <a:xfrm>
            <a:off x="8891533" y="0"/>
            <a:ext cx="3326355" cy="973859"/>
          </a:xfrm>
          <a:prstGeom prst="rect">
            <a:avLst/>
          </a:prstGeom>
        </p:spPr>
      </p:pic>
      <p:sp>
        <p:nvSpPr>
          <p:cNvPr id="476" name="矩形 77"/>
          <p:cNvSpPr/>
          <p:nvPr/>
        </p:nvSpPr>
        <p:spPr>
          <a:xfrm>
            <a:off x="600" y="0"/>
            <a:ext cx="12217288" cy="995306"/>
          </a:xfrm>
          <a:prstGeom prst="rect">
            <a:avLst/>
          </a:prstGeom>
          <a:gradFill flip="none" rotWithShape="1">
            <a:gsLst>
              <a:gs pos="54501">
                <a:srgbClr val="580C6E"/>
              </a:gs>
              <a:gs pos="73000">
                <a:srgbClr val="61106A">
                  <a:alpha val="90000"/>
                </a:srgbClr>
              </a:gs>
              <a:gs pos="84000">
                <a:srgbClr val="952064">
                  <a:alpha val="46000"/>
                </a:srgbClr>
              </a:gs>
              <a:gs pos="34845">
                <a:srgbClr val="580C6E"/>
              </a:gs>
              <a:gs pos="0">
                <a:srgbClr val="580C6E">
                  <a:lumMod val="100000"/>
                </a:srgbClr>
              </a:gs>
              <a:gs pos="100000">
                <a:srgbClr val="AC2761"/>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pic>
        <p:nvPicPr>
          <p:cNvPr id="477" name="图片 169"/>
          <p:cNvPicPr>
            <a:picLocks noChangeAspect="1"/>
          </p:cNvPicPr>
          <p:nvPr/>
        </p:nvPicPr>
        <p:blipFill>
          <a:blip r:embed="rId4" cstate="screen">
            <a:lum bright="70000" contrast="-70000"/>
            <a:extLst>
              <a:ext uri="{BEBA8EAE-BF5A-486C-A8C5-ECC9F3942E4B}">
                <a14:imgProps xmlns:a14="http://schemas.microsoft.com/office/drawing/2010/main">
                  <a14:imgLayer r:embed="rId5">
                    <a14:imgEffect>
                      <a14:brightnessContrast bright="12000" contrast="-40000"/>
                    </a14:imgEffect>
                    <a14:imgEffect>
                      <a14:saturation sat="0"/>
                    </a14:imgEffect>
                    <a14:imgEffect>
                      <a14:sharpenSoften amount="-50000"/>
                    </a14:imgEffect>
                  </a14:imgLayer>
                </a14:imgProps>
              </a:ext>
            </a:extLst>
          </a:blip>
          <a:stretch>
            <a:fillRect/>
          </a:stretch>
        </p:blipFill>
        <p:spPr>
          <a:xfrm>
            <a:off x="259241" y="125580"/>
            <a:ext cx="747562" cy="778934"/>
          </a:xfrm>
          <a:prstGeom prst="rect">
            <a:avLst/>
          </a:prstGeom>
          <a:ln>
            <a:solidFill>
              <a:srgbClr val="580C6E"/>
            </a:solidFill>
          </a:ln>
        </p:spPr>
      </p:pic>
      <p:sp>
        <p:nvSpPr>
          <p:cNvPr id="478" name="文本框 174"/>
          <p:cNvSpPr txBox="1"/>
          <p:nvPr/>
        </p:nvSpPr>
        <p:spPr>
          <a:xfrm>
            <a:off x="1296156" y="191311"/>
            <a:ext cx="9766300" cy="641350"/>
          </a:xfrm>
          <a:prstGeom prst="rect">
            <a:avLst/>
          </a:prstGeom>
          <a:noFill/>
        </p:spPr>
        <p:txBody>
          <a:bodyPr wrap="square" rtlCol="0">
            <a:spAutoFit/>
          </a:bodyPr>
          <a:lstStyle/>
          <a:p>
            <a:pPr marL="0" lvl="0" algn="l" defTabSz="914400">
              <a:lnSpc>
                <a:spcPct val="100000"/>
              </a:lnSpc>
              <a:defRPr sz="1800">
                <a:solidFill>
                  <a:schemeClr val="tx1">
                    <a:alpha val="100000"/>
                  </a:schemeClr>
                </a:solidFill>
                <a:latin typeface="Arial"/>
                <a:ea typeface="微软雅黑"/>
                <a:cs typeface="+mn-cs"/>
              </a:defRPr>
            </a:pPr>
            <a:r>
              <a:rPr lang="en-US" sz="3600" b="1" i="0" u="none" strike="noStrike">
                <a:solidFill>
                  <a:schemeClr val="bg1">
                    <a:alpha val="100000"/>
                  </a:schemeClr>
                </a:solidFill>
                <a:latin typeface="Arial"/>
                <a:ea typeface="微软雅黑"/>
                <a:cs typeface="微软雅黑"/>
                <a:sym typeface="Arial"/>
              </a:rPr>
              <a:t>一、电力系统运行方式的基本概念</a:t>
            </a:r>
            <a:endParaRPr/>
          </a:p>
        </p:txBody>
      </p:sp>
      <p:sp>
        <p:nvSpPr>
          <p:cNvPr id="479" name="灯片编号占位符 2"/>
          <p:cNvSpPr>
            <a:spLocks noGrp="1"/>
          </p:cNvSpPr>
          <p:nvPr>
            <p:ph type="sldNum" sz="quarter" idx="12"/>
          </p:nvPr>
        </p:nvSpPr>
        <p:spPr>
          <a:xfrm>
            <a:off x="9325779" y="6057963"/>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4C7EE5D8-6200-46CA-A960-1DA5B550D24A}" type="slidenum">
              <a:rPr/>
              <a:t>5</a:t>
            </a:fld>
            <a:endParaRPr kumimoji="0" lang="zh-CN" altLang="en-US" sz="1200" b="1" i="0" u="none" strike="noStrike" kern="1200" cap="none" spc="0" normalizeH="0" baseline="0" noProof="0" dirty="0">
              <a:ln>
                <a:noFill/>
              </a:ln>
              <a:solidFill>
                <a:prstClr val="black">
                  <a:tint val="75000"/>
                </a:prstClr>
              </a:solidFill>
              <a:effectLst/>
              <a:uLnTx/>
              <a:uFillTx/>
              <a:latin typeface="HelveticaExt-Normal"/>
              <a:ea typeface="OPPOSans B"/>
              <a:cs typeface="+mn-cs"/>
            </a:endParaRPr>
          </a:p>
        </p:txBody>
      </p:sp>
      <p:sp>
        <p:nvSpPr>
          <p:cNvPr id="480" name="文本框 12"/>
          <p:cNvSpPr txBox="1"/>
          <p:nvPr/>
        </p:nvSpPr>
        <p:spPr>
          <a:xfrm>
            <a:off x="1620996" y="1864360"/>
            <a:ext cx="3083388" cy="466753"/>
          </a:xfrm>
          <a:prstGeom prst="rect">
            <a:avLst/>
          </a:prstGeom>
          <a:solidFill>
            <a:srgbClr val="F7E4FC"/>
          </a:solidFill>
          <a:ln w="9525">
            <a:noFill/>
            <a:prstDash val="dash"/>
          </a:ln>
          <a:effectLst/>
        </p:spPr>
        <p:txBody>
          <a:bodyPr wrap="square" lIns="144000" tIns="108000" rIns="144000" bIns="108000" anchor="ctr" anchorCtr="0">
            <a:noAutofit/>
          </a:bodyPr>
          <a:lstStyle>
            <a:defPPr>
              <a:defRPr lang="en-US"/>
            </a:defPPr>
            <a:lvl1pPr lvl="0" algn="just" hangingPunct="0">
              <a:lnSpc>
                <a:spcPct val="150000"/>
              </a:lnSpc>
              <a:spcBef>
                <a:spcPts val="800"/>
              </a:spcBef>
              <a:buClr>
                <a:schemeClr val="bg1">
                  <a:lumMod val="50000"/>
                </a:schemeClr>
              </a:buClr>
              <a:buSzPct val="80000"/>
              <a:buFontTx/>
              <a:defRPr b="1">
                <a:solidFill>
                  <a:schemeClr val="tx1">
                    <a:lumMod val="75000"/>
                    <a:lumOff val="25000"/>
                  </a:schemeClr>
                </a:solidFill>
                <a:latin typeface="+mn-ea"/>
                <a:cs typeface="+mn-ea"/>
              </a:defRPr>
            </a:lvl1pPr>
          </a:lstStyle>
          <a:p>
            <a:pPr marL="0" lvl="0" indent="0" algn="just" defTabSz="914400">
              <a:lnSpc>
                <a:spcPct val="150000"/>
              </a:lnSpc>
              <a:spcBef>
                <a:spcPts val="800"/>
              </a:spcBef>
              <a:buClr>
                <a:schemeClr val="bg1">
                  <a:lumMod val="50000"/>
                  <a:alpha val="100000"/>
                </a:schemeClr>
              </a:buClr>
              <a:buSzPct val="80000"/>
              <a:buFontTx/>
              <a:buNone/>
              <a:defRPr sz="1800" b="1">
                <a:solidFill>
                  <a:schemeClr val="tx1">
                    <a:lumMod val="75000"/>
                    <a:lumOff val="25000"/>
                    <a:alpha val="100000"/>
                  </a:schemeClr>
                </a:solidFill>
                <a:latin typeface="微软雅黑"/>
                <a:ea typeface="微软雅黑"/>
                <a:cs typeface="微软雅黑"/>
              </a:defRPr>
            </a:pPr>
            <a:r>
              <a:rPr lang="en-US" sz="2000" b="1" i="0" u="none" strike="noStrike">
                <a:solidFill>
                  <a:srgbClr val="000000">
                    <a:alpha val="100000"/>
                  </a:srgbClr>
                </a:solidFill>
                <a:latin typeface="微软雅黑"/>
                <a:ea typeface="微软雅黑"/>
                <a:cs typeface="微软雅黑"/>
                <a:sym typeface="Times New Roman"/>
              </a:rPr>
              <a:t>电力系统调度的</a:t>
            </a:r>
            <a:r>
              <a:rPr lang="en-US" sz="2000" b="1" i="0" u="none" strike="noStrike">
                <a:solidFill>
                  <a:schemeClr val="tx1">
                    <a:alpha val="100000"/>
                  </a:schemeClr>
                </a:solidFill>
                <a:latin typeface="微软雅黑"/>
                <a:ea typeface="微软雅黑"/>
                <a:cs typeface="+mn-cs"/>
                <a:sym typeface="Times New Roman"/>
              </a:rPr>
              <a:t>主要职能</a:t>
            </a:r>
            <a:endParaRPr/>
          </a:p>
        </p:txBody>
      </p:sp>
      <p:sp>
        <p:nvSpPr>
          <p:cNvPr id="481" name="文字方塊 311"/>
          <p:cNvSpPr txBox="1"/>
          <p:nvPr/>
        </p:nvSpPr>
        <p:spPr>
          <a:xfrm>
            <a:off x="7140980" y="2673413"/>
            <a:ext cx="3575050" cy="3384550"/>
          </a:xfrm>
        </p:spPr>
        <p:txBody>
          <a:bodyPr>
            <a:spAutoFit/>
          </a:bodyPr>
          <a:lstStyle/>
          <a:p>
            <a:pPr lvl="0" indent="0" algn="ctr" defTabSz="914400">
              <a:lnSpc>
                <a:spcPct val="100000"/>
              </a:lnSpc>
              <a:buNone/>
              <a:defRPr sz="1800">
                <a:solidFill>
                  <a:schemeClr val="tx1">
                    <a:alpha val="100000"/>
                  </a:schemeClr>
                </a:solidFill>
                <a:latin typeface="Arial"/>
                <a:ea typeface="微软雅黑"/>
                <a:cs typeface="+mn-cs"/>
              </a:defRPr>
            </a:pPr>
            <a:r>
              <a:rPr lang="zh-CN" sz="1800" b="0" i="0" u="none" strike="noStrike">
                <a:solidFill>
                  <a:schemeClr val="tx1">
                    <a:alpha val="100000"/>
                  </a:schemeClr>
                </a:solidFill>
                <a:latin typeface="Arial"/>
                <a:ea typeface="微软雅黑"/>
                <a:cs typeface="+mn-cs"/>
              </a:rPr>
              <a:t>国家调度控制中心——国调</a:t>
            </a:r>
            <a:endParaRPr/>
          </a:p>
          <a:p>
            <a:pPr lvl="0" indent="0" algn="ctr" defTabSz="914400">
              <a:lnSpc>
                <a:spcPct val="100000"/>
              </a:lnSpc>
              <a:buNone/>
              <a:defRPr sz="1800">
                <a:solidFill>
                  <a:schemeClr val="tx1">
                    <a:alpha val="100000"/>
                  </a:schemeClr>
                </a:solidFill>
                <a:latin typeface="Arial"/>
                <a:ea typeface="微软雅黑"/>
                <a:cs typeface="+mn-cs"/>
              </a:defRPr>
            </a:pPr>
            <a:endParaRPr lang="zh-CN" sz="1800" b="0" i="0" u="none" strike="noStrike">
              <a:solidFill>
                <a:schemeClr val="tx1">
                  <a:alpha val="100000"/>
                </a:schemeClr>
              </a:solidFill>
              <a:latin typeface="Arial"/>
              <a:ea typeface="微软雅黑"/>
              <a:cs typeface="+mn-cs"/>
            </a:endParaRPr>
          </a:p>
          <a:p>
            <a:pPr lvl="0" indent="0" algn="ctr" defTabSz="914400">
              <a:lnSpc>
                <a:spcPct val="100000"/>
              </a:lnSpc>
              <a:buNone/>
              <a:defRPr sz="1800">
                <a:solidFill>
                  <a:schemeClr val="tx1">
                    <a:alpha val="100000"/>
                  </a:schemeClr>
                </a:solidFill>
                <a:latin typeface="Arial"/>
                <a:ea typeface="微软雅黑"/>
                <a:cs typeface="+mn-cs"/>
              </a:defRPr>
            </a:pPr>
            <a:r>
              <a:rPr lang="zh-CN" sz="1800" b="0" i="0" u="none" strike="noStrike">
                <a:solidFill>
                  <a:schemeClr val="tx1">
                    <a:alpha val="100000"/>
                  </a:schemeClr>
                </a:solidFill>
                <a:latin typeface="Arial"/>
                <a:ea typeface="微软雅黑"/>
                <a:cs typeface="+mn-cs"/>
              </a:rPr>
              <a:t>大区电网调度控制中心——网调</a:t>
            </a:r>
            <a:endParaRPr/>
          </a:p>
          <a:p>
            <a:pPr lvl="0" indent="0" algn="ctr" defTabSz="914400">
              <a:lnSpc>
                <a:spcPct val="100000"/>
              </a:lnSpc>
              <a:buNone/>
              <a:defRPr sz="1800">
                <a:solidFill>
                  <a:schemeClr val="tx1">
                    <a:alpha val="100000"/>
                  </a:schemeClr>
                </a:solidFill>
                <a:latin typeface="Arial"/>
                <a:ea typeface="微软雅黑"/>
                <a:cs typeface="+mn-cs"/>
              </a:defRPr>
            </a:pPr>
            <a:endParaRPr lang="zh-CN" sz="1800" b="0" i="0" u="none" strike="noStrike">
              <a:solidFill>
                <a:schemeClr val="tx1">
                  <a:alpha val="100000"/>
                </a:schemeClr>
              </a:solidFill>
              <a:latin typeface="Arial"/>
              <a:ea typeface="微软雅黑"/>
              <a:cs typeface="+mn-cs"/>
            </a:endParaRPr>
          </a:p>
          <a:p>
            <a:pPr lvl="0" indent="0" algn="ctr" defTabSz="914400">
              <a:lnSpc>
                <a:spcPct val="100000"/>
              </a:lnSpc>
              <a:buNone/>
              <a:defRPr sz="1800">
                <a:solidFill>
                  <a:schemeClr val="tx1">
                    <a:alpha val="100000"/>
                  </a:schemeClr>
                </a:solidFill>
                <a:latin typeface="Arial"/>
                <a:ea typeface="微软雅黑"/>
                <a:cs typeface="+mn-cs"/>
              </a:defRPr>
            </a:pPr>
            <a:r>
              <a:rPr lang="zh-CN" sz="1800" b="0" i="0" u="none" strike="noStrike">
                <a:solidFill>
                  <a:schemeClr val="tx1">
                    <a:alpha val="100000"/>
                  </a:schemeClr>
                </a:solidFill>
                <a:latin typeface="Arial"/>
                <a:ea typeface="微软雅黑"/>
                <a:cs typeface="+mn-cs"/>
              </a:rPr>
              <a:t>省电网调度控制中心——省调</a:t>
            </a:r>
            <a:endParaRPr/>
          </a:p>
          <a:p>
            <a:pPr lvl="0" indent="0" algn="ctr" defTabSz="914400">
              <a:lnSpc>
                <a:spcPct val="100000"/>
              </a:lnSpc>
              <a:buNone/>
              <a:defRPr sz="1800">
                <a:solidFill>
                  <a:schemeClr val="tx1">
                    <a:alpha val="100000"/>
                  </a:schemeClr>
                </a:solidFill>
                <a:latin typeface="Arial"/>
                <a:ea typeface="微软雅黑"/>
                <a:cs typeface="+mn-cs"/>
              </a:defRPr>
            </a:pPr>
            <a:endParaRPr lang="zh-CN" sz="1800" b="0" i="0" u="none" strike="noStrike">
              <a:solidFill>
                <a:schemeClr val="tx1">
                  <a:alpha val="100000"/>
                </a:schemeClr>
              </a:solidFill>
              <a:latin typeface="Arial"/>
              <a:ea typeface="微软雅黑"/>
              <a:cs typeface="+mn-cs"/>
            </a:endParaRPr>
          </a:p>
          <a:p>
            <a:pPr lvl="0" indent="0" algn="ctr" defTabSz="914400">
              <a:lnSpc>
                <a:spcPct val="100000"/>
              </a:lnSpc>
              <a:buNone/>
              <a:defRPr sz="1800">
                <a:solidFill>
                  <a:schemeClr val="tx1">
                    <a:alpha val="100000"/>
                  </a:schemeClr>
                </a:solidFill>
                <a:latin typeface="Arial"/>
                <a:ea typeface="微软雅黑"/>
                <a:cs typeface="+mn-cs"/>
              </a:defRPr>
            </a:pPr>
            <a:r>
              <a:rPr lang="zh-CN" sz="1800" b="0" i="0" u="none" strike="noStrike">
                <a:solidFill>
                  <a:schemeClr val="tx1">
                    <a:alpha val="100000"/>
                  </a:schemeClr>
                </a:solidFill>
                <a:latin typeface="Arial"/>
                <a:ea typeface="微软雅黑"/>
                <a:cs typeface="+mn-cs"/>
              </a:rPr>
              <a:t>地市电网调度控制中心——地调</a:t>
            </a:r>
            <a:endParaRPr/>
          </a:p>
          <a:p>
            <a:pPr lvl="0" indent="0" algn="ctr" defTabSz="914400">
              <a:lnSpc>
                <a:spcPct val="100000"/>
              </a:lnSpc>
              <a:buNone/>
              <a:defRPr sz="1800">
                <a:solidFill>
                  <a:schemeClr val="tx1">
                    <a:alpha val="100000"/>
                  </a:schemeClr>
                </a:solidFill>
                <a:latin typeface="Arial"/>
                <a:ea typeface="微软雅黑"/>
                <a:cs typeface="+mn-cs"/>
              </a:defRPr>
            </a:pPr>
            <a:endParaRPr lang="zh-CN" sz="1800" b="0" i="0" u="none" strike="noStrike">
              <a:solidFill>
                <a:schemeClr val="tx1">
                  <a:alpha val="100000"/>
                </a:schemeClr>
              </a:solidFill>
              <a:latin typeface="Arial"/>
              <a:ea typeface="微软雅黑"/>
              <a:cs typeface="+mn-cs"/>
            </a:endParaRPr>
          </a:p>
          <a:p>
            <a:pPr lvl="0" indent="0" algn="ctr" defTabSz="914400">
              <a:lnSpc>
                <a:spcPct val="100000"/>
              </a:lnSpc>
              <a:buNone/>
              <a:defRPr sz="1800">
                <a:solidFill>
                  <a:schemeClr val="tx1">
                    <a:alpha val="100000"/>
                  </a:schemeClr>
                </a:solidFill>
                <a:latin typeface="Arial"/>
                <a:ea typeface="微软雅黑"/>
                <a:cs typeface="+mn-cs"/>
              </a:defRPr>
            </a:pPr>
            <a:r>
              <a:rPr lang="zh-CN" sz="1800" b="0" i="0" u="none" strike="noStrike">
                <a:solidFill>
                  <a:schemeClr val="tx1">
                    <a:alpha val="100000"/>
                  </a:schemeClr>
                </a:solidFill>
                <a:latin typeface="Arial"/>
                <a:ea typeface="微软雅黑"/>
                <a:cs typeface="+mn-cs"/>
              </a:rPr>
              <a:t>县级电网调度控制中心——县调</a:t>
            </a:r>
            <a:endParaRPr/>
          </a:p>
          <a:p>
            <a:pPr lvl="0" indent="0" algn="ctr" defTabSz="914400">
              <a:lnSpc>
                <a:spcPct val="100000"/>
              </a:lnSpc>
              <a:buNone/>
              <a:defRPr sz="1800">
                <a:solidFill>
                  <a:schemeClr val="tx1">
                    <a:alpha val="100000"/>
                  </a:schemeClr>
                </a:solidFill>
                <a:latin typeface="Arial"/>
                <a:ea typeface="微软雅黑"/>
                <a:cs typeface="+mn-cs"/>
              </a:defRPr>
            </a:pPr>
            <a:endParaRPr lang="zh-CN" sz="1800" b="0" i="0" u="none" strike="noStrike">
              <a:solidFill>
                <a:schemeClr val="tx1">
                  <a:alpha val="100000"/>
                </a:schemeClr>
              </a:solidFill>
              <a:latin typeface="Arial"/>
              <a:ea typeface="微软雅黑"/>
              <a:cs typeface="+mn-cs"/>
            </a:endParaRPr>
          </a:p>
          <a:p>
            <a:pPr marL="285750" lvl="0" indent="-285750" algn="ctr" defTabSz="914400">
              <a:lnSpc>
                <a:spcPct val="100000"/>
              </a:lnSpc>
              <a:buFont typeface="Arial" charset="0"/>
              <a:buChar char="•"/>
              <a:defRPr sz="1800">
                <a:solidFill>
                  <a:schemeClr val="tx1">
                    <a:alpha val="100000"/>
                  </a:schemeClr>
                </a:solidFill>
                <a:latin typeface="Arial"/>
                <a:ea typeface="微软雅黑"/>
                <a:cs typeface="+mn-cs"/>
              </a:defRPr>
            </a:pPr>
            <a:endParaRPr lang="zh-CN" sz="1800" b="0" i="0" u="none" strike="noStrike">
              <a:solidFill>
                <a:schemeClr val="tx1">
                  <a:alpha val="100000"/>
                </a:schemeClr>
              </a:solidFill>
              <a:latin typeface="Arial"/>
              <a:ea typeface="微软雅黑"/>
              <a:cs typeface="+mn-cs"/>
            </a:endParaRPr>
          </a:p>
          <a:p>
            <a:pPr lvl="0" indent="0" algn="ctr" defTabSz="914400">
              <a:lnSpc>
                <a:spcPct val="100000"/>
              </a:lnSpc>
              <a:buNone/>
              <a:defRPr sz="1800">
                <a:solidFill>
                  <a:schemeClr val="tx1">
                    <a:alpha val="100000"/>
                  </a:schemeClr>
                </a:solidFill>
                <a:latin typeface="Arial"/>
                <a:ea typeface="微软雅黑"/>
                <a:cs typeface="+mn-cs"/>
              </a:defRPr>
            </a:pPr>
            <a:endParaRPr lang="zh-CN" sz="1800" b="0" i="0" u="none" strike="noStrike">
              <a:solidFill>
                <a:schemeClr val="tx1">
                  <a:alpha val="100000"/>
                </a:schemeClr>
              </a:solidFill>
              <a:latin typeface="Arial"/>
              <a:ea typeface="微软雅黑"/>
              <a:cs typeface="+mn-cs"/>
            </a:endParaRPr>
          </a:p>
        </p:txBody>
      </p:sp>
      <p:sp>
        <p:nvSpPr>
          <p:cNvPr id="482" name="矩形: 圆角 25"/>
          <p:cNvSpPr/>
          <p:nvPr/>
        </p:nvSpPr>
        <p:spPr>
          <a:xfrm>
            <a:off x="1707266" y="1123950"/>
            <a:ext cx="2078153" cy="368935"/>
          </a:xfrm>
          <a:prstGeom prst="roundRect">
            <a:avLst>
              <a:gd name="adj" fmla="val 50000"/>
            </a:avLst>
          </a:prstGeom>
          <a:solidFill>
            <a:srgbClr val="A882B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lvl="0" algn="ctr" defTabSz="914400">
              <a:lnSpc>
                <a:spcPct val="100000"/>
              </a:lnSpc>
              <a:defRPr sz="1800">
                <a:solidFill>
                  <a:schemeClr val="tx1">
                    <a:alpha val="100000"/>
                  </a:schemeClr>
                </a:solidFill>
                <a:latin typeface="Arial"/>
                <a:ea typeface="微软雅黑"/>
                <a:cs typeface="+mn-cs"/>
              </a:defRPr>
            </a:pPr>
            <a:r>
              <a:rPr lang="en-US" sz="2000" b="1" i="0" u="none" strike="noStrike" dirty="0" err="1">
                <a:solidFill>
                  <a:schemeClr val="bg2">
                    <a:lumMod val="90000"/>
                    <a:alpha val="100000"/>
                  </a:schemeClr>
                </a:solidFill>
                <a:latin typeface="微软雅黑"/>
                <a:ea typeface="微软雅黑"/>
                <a:cs typeface="+mn-cs"/>
                <a:sym typeface="Times New Roman"/>
              </a:rPr>
              <a:t>调度的基本过程</a:t>
            </a:r>
            <a:endParaRPr dirty="0"/>
          </a:p>
        </p:txBody>
      </p:sp>
      <p:sp>
        <p:nvSpPr>
          <p:cNvPr id="483" name="矩形: 圆角 25"/>
          <p:cNvSpPr/>
          <p:nvPr/>
        </p:nvSpPr>
        <p:spPr>
          <a:xfrm>
            <a:off x="3900998" y="1123950"/>
            <a:ext cx="2078153" cy="368935"/>
          </a:xfrm>
          <a:prstGeom prst="roundRect">
            <a:avLst>
              <a:gd name="adj" fmla="val 50000"/>
            </a:avLst>
          </a:prstGeom>
          <a:solidFill>
            <a:schemeClr val="bg1"/>
          </a:solidFill>
          <a:ln w="12700">
            <a:solidFill>
              <a:schemeClr val="tx2">
                <a:alpha val="100000"/>
              </a:schemeClr>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lvl="0" algn="ctr" defTabSz="914400">
              <a:lnSpc>
                <a:spcPct val="100000"/>
              </a:lnSpc>
              <a:defRPr sz="1800">
                <a:solidFill>
                  <a:schemeClr val="tx1">
                    <a:alpha val="100000"/>
                  </a:schemeClr>
                </a:solidFill>
                <a:latin typeface="Arial"/>
                <a:ea typeface="微软雅黑"/>
                <a:cs typeface="+mn-cs"/>
              </a:defRPr>
            </a:pPr>
            <a:r>
              <a:rPr lang="en-US" sz="2000" b="1" i="0" u="none" strike="noStrike" dirty="0" err="1">
                <a:solidFill>
                  <a:schemeClr val="tx1">
                    <a:alpha val="100000"/>
                  </a:schemeClr>
                </a:solidFill>
                <a:latin typeface="微软雅黑"/>
                <a:ea typeface="微软雅黑"/>
                <a:cs typeface="+mn-cs"/>
                <a:sym typeface="Times New Roman"/>
              </a:rPr>
              <a:t>调度的职能部门</a:t>
            </a:r>
            <a:endParaRPr dirty="0"/>
          </a:p>
        </p:txBody>
      </p:sp>
      <p:pic>
        <p:nvPicPr>
          <p:cNvPr id="484" name="圖片 483"/>
          <p:cNvPicPr>
            <a:picLocks noChangeAspect="1"/>
          </p:cNvPicPr>
          <p:nvPr/>
        </p:nvPicPr>
        <p:blipFill>
          <a:blip r:embed="rId6"/>
          <a:stretch>
            <a:fillRect/>
          </a:stretch>
        </p:blipFill>
        <p:spPr>
          <a:xfrm>
            <a:off x="6083808" y="1739127"/>
            <a:ext cx="24384" cy="4318836"/>
          </a:xfrm>
          <a:prstGeom prst="rect">
            <a:avLst/>
          </a:prstGeom>
        </p:spPr>
      </p:pic>
      <p:sp>
        <p:nvSpPr>
          <p:cNvPr id="485" name="文本框 12"/>
          <p:cNvSpPr txBox="1"/>
          <p:nvPr/>
        </p:nvSpPr>
        <p:spPr>
          <a:xfrm>
            <a:off x="7384028" y="1864360"/>
            <a:ext cx="3083388" cy="466753"/>
          </a:xfrm>
          <a:prstGeom prst="rect">
            <a:avLst/>
          </a:prstGeom>
          <a:solidFill>
            <a:srgbClr val="F7E4FC"/>
          </a:solidFill>
          <a:ln w="9525">
            <a:noFill/>
            <a:prstDash val="dash"/>
          </a:ln>
          <a:effectLst/>
        </p:spPr>
        <p:txBody>
          <a:bodyPr wrap="square" lIns="144000" tIns="108000" rIns="144000" bIns="108000" anchor="ctr" anchorCtr="0">
            <a:noAutofit/>
          </a:bodyPr>
          <a:lstStyle>
            <a:defPPr>
              <a:defRPr lang="en-US"/>
            </a:defPPr>
            <a:lvl1pPr lvl="0" algn="just" hangingPunct="0">
              <a:lnSpc>
                <a:spcPct val="150000"/>
              </a:lnSpc>
              <a:spcBef>
                <a:spcPts val="800"/>
              </a:spcBef>
              <a:buClr>
                <a:schemeClr val="bg1">
                  <a:lumMod val="50000"/>
                </a:schemeClr>
              </a:buClr>
              <a:buSzPct val="80000"/>
              <a:buFontTx/>
              <a:defRPr b="1">
                <a:solidFill>
                  <a:schemeClr val="tx1">
                    <a:lumMod val="75000"/>
                    <a:lumOff val="25000"/>
                  </a:schemeClr>
                </a:solidFill>
                <a:latin typeface="+mn-ea"/>
                <a:cs typeface="+mn-ea"/>
              </a:defRPr>
            </a:lvl1pPr>
          </a:lstStyle>
          <a:p>
            <a:pPr marL="0" lvl="0" indent="0" algn="just" defTabSz="914400">
              <a:lnSpc>
                <a:spcPct val="150000"/>
              </a:lnSpc>
              <a:spcBef>
                <a:spcPts val="800"/>
              </a:spcBef>
              <a:buClr>
                <a:schemeClr val="bg1">
                  <a:lumMod val="50000"/>
                  <a:alpha val="100000"/>
                </a:schemeClr>
              </a:buClr>
              <a:buSzPct val="80000"/>
              <a:buFontTx/>
              <a:buNone/>
              <a:defRPr sz="1800" b="1">
                <a:solidFill>
                  <a:schemeClr val="tx1">
                    <a:lumMod val="75000"/>
                    <a:lumOff val="25000"/>
                    <a:alpha val="100000"/>
                  </a:schemeClr>
                </a:solidFill>
                <a:latin typeface="微软雅黑"/>
                <a:ea typeface="微软雅黑"/>
                <a:cs typeface="微软雅黑"/>
              </a:defRPr>
            </a:pPr>
            <a:r>
              <a:rPr lang="en-US" sz="2000" b="1" i="0" u="none" strike="noStrike">
                <a:solidFill>
                  <a:srgbClr val="000000">
                    <a:alpha val="100000"/>
                  </a:srgbClr>
                </a:solidFill>
                <a:latin typeface="微软雅黑"/>
                <a:ea typeface="微软雅黑"/>
                <a:cs typeface="微软雅黑"/>
                <a:sym typeface="Times New Roman"/>
              </a:rPr>
              <a:t>电力系统调度的</a:t>
            </a:r>
            <a:r>
              <a:rPr lang="en-US" sz="2000" b="1" i="0" u="none" strike="noStrike">
                <a:solidFill>
                  <a:schemeClr val="tx1">
                    <a:alpha val="100000"/>
                  </a:schemeClr>
                </a:solidFill>
                <a:latin typeface="微软雅黑"/>
                <a:ea typeface="微软雅黑"/>
                <a:cs typeface="+mn-cs"/>
                <a:sym typeface="Times New Roman"/>
              </a:rPr>
              <a:t>主要部门</a:t>
            </a:r>
            <a:endParaRPr/>
          </a:p>
        </p:txBody>
      </p:sp>
      <p:pic>
        <p:nvPicPr>
          <p:cNvPr id="486" name="圖片 485"/>
          <p:cNvPicPr>
            <a:picLocks noChangeAspect="1"/>
          </p:cNvPicPr>
          <p:nvPr/>
        </p:nvPicPr>
        <p:blipFill>
          <a:blip r:embed="rId7"/>
          <a:stretch>
            <a:fillRect/>
          </a:stretch>
        </p:blipFill>
        <p:spPr>
          <a:xfrm>
            <a:off x="8729989" y="2999711"/>
            <a:ext cx="323088" cy="309484"/>
          </a:xfrm>
          <a:prstGeom prst="rect">
            <a:avLst/>
          </a:prstGeom>
        </p:spPr>
      </p:pic>
      <p:sp>
        <p:nvSpPr>
          <p:cNvPr id="487" name="文字方塊 486"/>
          <p:cNvSpPr txBox="1"/>
          <p:nvPr/>
        </p:nvSpPr>
        <p:spPr>
          <a:xfrm>
            <a:off x="6759462" y="5524163"/>
            <a:ext cx="4338087" cy="457200"/>
          </a:xfrm>
          <a:prstGeom prst="rect">
            <a:avLst/>
          </a:prstGeom>
          <a:ln w="12700">
            <a:prstDash val="solid"/>
            <a:miter lim="800000"/>
          </a:ln>
        </p:spPr>
        <p:txBody>
          <a:bodyPr>
            <a:spAutoFit/>
          </a:bodyPr>
          <a:lstStyle/>
          <a:p>
            <a:r>
              <a:rPr sz="2400" b="1">
                <a:solidFill>
                  <a:srgbClr val="7030A0">
                    <a:alpha val="100000"/>
                  </a:srgbClr>
                </a:solidFill>
              </a:rPr>
              <a:t>统一调度，分级管理，分层控制</a:t>
            </a:r>
            <a:endParaRPr/>
          </a:p>
        </p:txBody>
      </p:sp>
      <p:pic>
        <p:nvPicPr>
          <p:cNvPr id="488" name="圖片 487"/>
          <p:cNvPicPr>
            <a:picLocks noChangeAspect="1"/>
          </p:cNvPicPr>
          <p:nvPr/>
        </p:nvPicPr>
        <p:blipFill>
          <a:blip r:embed="rId7"/>
          <a:stretch>
            <a:fillRect/>
          </a:stretch>
        </p:blipFill>
        <p:spPr>
          <a:xfrm>
            <a:off x="8729989" y="3548805"/>
            <a:ext cx="323088" cy="309484"/>
          </a:xfrm>
          <a:prstGeom prst="rect">
            <a:avLst/>
          </a:prstGeom>
        </p:spPr>
      </p:pic>
      <p:pic>
        <p:nvPicPr>
          <p:cNvPr id="489" name="圖片 488"/>
          <p:cNvPicPr>
            <a:picLocks noChangeAspect="1"/>
          </p:cNvPicPr>
          <p:nvPr/>
        </p:nvPicPr>
        <p:blipFill>
          <a:blip r:embed="rId7"/>
          <a:stretch>
            <a:fillRect/>
          </a:stretch>
        </p:blipFill>
        <p:spPr>
          <a:xfrm>
            <a:off x="8729989" y="4101592"/>
            <a:ext cx="323088" cy="309484"/>
          </a:xfrm>
          <a:prstGeom prst="rect">
            <a:avLst/>
          </a:prstGeom>
        </p:spPr>
      </p:pic>
      <p:pic>
        <p:nvPicPr>
          <p:cNvPr id="490" name="圖片 489"/>
          <p:cNvPicPr>
            <a:picLocks noChangeAspect="1"/>
          </p:cNvPicPr>
          <p:nvPr/>
        </p:nvPicPr>
        <p:blipFill>
          <a:blip r:embed="rId7"/>
          <a:stretch>
            <a:fillRect/>
          </a:stretch>
        </p:blipFill>
        <p:spPr>
          <a:xfrm>
            <a:off x="8729989" y="4654379"/>
            <a:ext cx="323088" cy="309484"/>
          </a:xfrm>
          <a:prstGeom prst="rect">
            <a:avLst/>
          </a:prstGeom>
        </p:spPr>
      </p:pic>
      <p:pic>
        <p:nvPicPr>
          <p:cNvPr id="491" name="圖片 490"/>
          <p:cNvPicPr>
            <a:picLocks noChangeAspect="1"/>
          </p:cNvPicPr>
          <p:nvPr/>
        </p:nvPicPr>
        <p:blipFill>
          <a:blip r:embed="rId8"/>
          <a:stretch>
            <a:fillRect/>
          </a:stretch>
        </p:blipFill>
        <p:spPr>
          <a:xfrm>
            <a:off x="7040121" y="2526507"/>
            <a:ext cx="3702825" cy="2921055"/>
          </a:xfrm>
          <a:prstGeom prst="rect">
            <a:avLst/>
          </a:prstGeom>
        </p:spPr>
      </p:pic>
      <p:sp>
        <p:nvSpPr>
          <p:cNvPr id="492" name="矩形: 圆角 25"/>
          <p:cNvSpPr/>
          <p:nvPr/>
        </p:nvSpPr>
        <p:spPr>
          <a:xfrm>
            <a:off x="6051313" y="1123950"/>
            <a:ext cx="2090104" cy="368935"/>
          </a:xfrm>
          <a:prstGeom prst="roundRect">
            <a:avLst>
              <a:gd name="adj" fmla="val 50000"/>
            </a:avLst>
          </a:prstGeom>
          <a:solidFill>
            <a:srgbClr val="A882B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lvl="0" algn="ctr" defTabSz="914400">
              <a:lnSpc>
                <a:spcPct val="100000"/>
              </a:lnSpc>
              <a:defRPr sz="1800">
                <a:solidFill>
                  <a:schemeClr val="tx1">
                    <a:alpha val="100000"/>
                  </a:schemeClr>
                </a:solidFill>
                <a:latin typeface="Arial"/>
                <a:ea typeface="微软雅黑"/>
                <a:cs typeface="+mn-cs"/>
              </a:defRPr>
            </a:pPr>
            <a:r>
              <a:rPr lang="en-US" sz="2000" b="1" i="0" u="none" strike="noStrike" dirty="0" err="1">
                <a:solidFill>
                  <a:schemeClr val="bg2">
                    <a:lumMod val="90000"/>
                    <a:alpha val="100000"/>
                  </a:schemeClr>
                </a:solidFill>
                <a:latin typeface="微软雅黑"/>
                <a:ea typeface="微软雅黑"/>
                <a:cs typeface="+mn-cs"/>
                <a:sym typeface="Times New Roman"/>
              </a:rPr>
              <a:t>什么是运行方式</a:t>
            </a:r>
            <a:endParaRPr dirty="0"/>
          </a:p>
        </p:txBody>
      </p:sp>
      <p:sp>
        <p:nvSpPr>
          <p:cNvPr id="493" name="文字方塊 492"/>
          <p:cNvSpPr txBox="1"/>
          <p:nvPr/>
        </p:nvSpPr>
        <p:spPr>
          <a:xfrm>
            <a:off x="3061244" y="6073838"/>
            <a:ext cx="6096000" cy="762000"/>
          </a:xfrm>
          <a:prstGeom prst="rect">
            <a:avLst/>
          </a:prstGeom>
          <a:ln w="12700">
            <a:solidFill>
              <a:srgbClr val="FF0000">
                <a:alpha val="100000"/>
              </a:srgbClr>
            </a:solidFill>
            <a:prstDash val="solid"/>
          </a:ln>
        </p:spPr>
        <p:txBody>
          <a:bodyPr>
            <a:spAutoFit/>
          </a:bodyPr>
          <a:lstStyle/>
          <a:p>
            <a:pPr algn="ctr"/>
            <a:r>
              <a:rPr sz="2000"/>
              <a:t>调度是电力系统运行中的一项重要操作，但系统如何安排调度依赖于不同的电力系统</a:t>
            </a:r>
            <a:r>
              <a:rPr sz="2400" b="1"/>
              <a:t>运行方式</a:t>
            </a:r>
            <a:r>
              <a:rPr sz="2000"/>
              <a:t>。</a:t>
            </a:r>
            <a:endParaRPr/>
          </a:p>
        </p:txBody>
      </p:sp>
      <p:sp>
        <p:nvSpPr>
          <p:cNvPr id="494" name="矩形: 圆角 25"/>
          <p:cNvSpPr/>
          <p:nvPr/>
        </p:nvSpPr>
        <p:spPr>
          <a:xfrm>
            <a:off x="8245044" y="1123950"/>
            <a:ext cx="2090104" cy="368935"/>
          </a:xfrm>
          <a:prstGeom prst="roundRect">
            <a:avLst>
              <a:gd name="adj" fmla="val 50000"/>
            </a:avLst>
          </a:prstGeom>
          <a:solidFill>
            <a:srgbClr val="A882B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lvl="0" algn="ctr" defTabSz="914400">
              <a:lnSpc>
                <a:spcPct val="100000"/>
              </a:lnSpc>
              <a:defRPr sz="1800">
                <a:solidFill>
                  <a:schemeClr val="tx1">
                    <a:alpha val="100000"/>
                  </a:schemeClr>
                </a:solidFill>
                <a:latin typeface="Arial"/>
                <a:ea typeface="微软雅黑"/>
                <a:cs typeface="+mn-cs"/>
              </a:defRPr>
            </a:pPr>
            <a:r>
              <a:rPr lang="en-US" sz="2000" b="1" i="0" u="none" strike="noStrike" dirty="0" err="1">
                <a:solidFill>
                  <a:schemeClr val="bg2">
                    <a:lumMod val="90000"/>
                    <a:alpha val="100000"/>
                  </a:schemeClr>
                </a:solidFill>
                <a:latin typeface="微软雅黑"/>
                <a:ea typeface="微软雅黑"/>
                <a:cs typeface="+mn-cs"/>
                <a:sym typeface="Times New Roman"/>
              </a:rPr>
              <a:t>运行的</a:t>
            </a:r>
            <a:r>
              <a:rPr lang="en-US" sz="2000" b="1" dirty="0" err="1">
                <a:solidFill>
                  <a:schemeClr val="bg2">
                    <a:lumMod val="90000"/>
                    <a:alpha val="100000"/>
                  </a:schemeClr>
                </a:solidFill>
                <a:latin typeface="微软雅黑"/>
                <a:ea typeface="微软雅黑"/>
                <a:cs typeface="+mn-cs"/>
                <a:sym typeface="Times New Roman"/>
              </a:rPr>
              <a:t>职能部门</a:t>
            </a:r>
            <a:endParaRPr dirty="0"/>
          </a:p>
        </p:txBody>
      </p:sp>
      <p:sp>
        <p:nvSpPr>
          <p:cNvPr id="495" name="文字方塊 494"/>
          <p:cNvSpPr txBox="1"/>
          <p:nvPr/>
        </p:nvSpPr>
        <p:spPr>
          <a:xfrm>
            <a:off x="1166545" y="2578764"/>
            <a:ext cx="6096000" cy="2559050"/>
          </a:xfrm>
          <a:prstGeom prst="rect">
            <a:avLst/>
          </a:prstGeom>
        </p:spPr>
        <p:txBody>
          <a:bodyPr>
            <a:spAutoFit/>
          </a:bodyPr>
          <a:lstStyle/>
          <a:p>
            <a:pPr lvl="0" indent="0">
              <a:buNone/>
            </a:pPr>
            <a:endParaRPr/>
          </a:p>
          <a:p>
            <a:pPr lvl="0">
              <a:lnSpc>
                <a:spcPct val="100000"/>
              </a:lnSpc>
            </a:pPr>
            <a:endParaRPr/>
          </a:p>
          <a:p>
            <a:pPr marL="349758" lvl="0" algn="l">
              <a:lnSpc>
                <a:spcPct val="100000"/>
              </a:lnSpc>
              <a:buFont typeface="Arial" charset="0"/>
              <a:buChar char="•"/>
            </a:pPr>
            <a:r>
              <a:t>确保供需平衡</a:t>
            </a:r>
            <a:endParaRPr sz="1800">
              <a:solidFill>
                <a:schemeClr val="tx1">
                  <a:alpha val="100000"/>
                </a:schemeClr>
              </a:solidFill>
              <a:latin typeface="Arial"/>
              <a:ea typeface="微软雅黑"/>
              <a:cs typeface="+mn-cs"/>
            </a:endParaRPr>
          </a:p>
          <a:p>
            <a:pPr marL="349758" lvl="0" algn="l">
              <a:lnSpc>
                <a:spcPct val="100000"/>
              </a:lnSpc>
              <a:buFont typeface="Arial" charset="0"/>
              <a:buChar char="•"/>
            </a:pPr>
            <a:endParaRPr/>
          </a:p>
          <a:p>
            <a:pPr marL="349758" lvl="0" algn="l">
              <a:lnSpc>
                <a:spcPct val="100000"/>
              </a:lnSpc>
              <a:buFont typeface="Arial" charset="0"/>
              <a:buChar char="•"/>
            </a:pPr>
            <a:r>
              <a:t>保障系统安全稳定</a:t>
            </a:r>
            <a:endParaRPr sz="1800">
              <a:solidFill>
                <a:schemeClr val="tx1">
                  <a:alpha val="100000"/>
                </a:schemeClr>
              </a:solidFill>
              <a:latin typeface="Arial"/>
              <a:ea typeface="微软雅黑"/>
              <a:cs typeface="+mn-cs"/>
            </a:endParaRPr>
          </a:p>
          <a:p>
            <a:pPr marL="349758" lvl="0" algn="l">
              <a:lnSpc>
                <a:spcPct val="100000"/>
              </a:lnSpc>
              <a:buFont typeface="Arial" charset="0"/>
              <a:buChar char="•"/>
            </a:pPr>
            <a:endParaRPr b="1"/>
          </a:p>
          <a:p>
            <a:pPr marL="349758" lvl="0" algn="l">
              <a:lnSpc>
                <a:spcPct val="100000"/>
              </a:lnSpc>
              <a:buFont typeface="Arial" charset="0"/>
              <a:buChar char="•"/>
            </a:pPr>
            <a:r>
              <a:t>提升电力系统的经济性</a:t>
            </a:r>
            <a:endParaRPr sz="1800">
              <a:solidFill>
                <a:schemeClr val="tx1">
                  <a:alpha val="100000"/>
                </a:schemeClr>
              </a:solidFill>
              <a:latin typeface="Arial"/>
              <a:ea typeface="微软雅黑"/>
              <a:cs typeface="+mn-cs"/>
            </a:endParaRPr>
          </a:p>
          <a:p>
            <a:pPr marL="349758" lvl="0" algn="l">
              <a:lnSpc>
                <a:spcPct val="100000"/>
              </a:lnSpc>
              <a:buFont typeface="Arial" charset="0"/>
              <a:buChar char="•"/>
            </a:pPr>
            <a:endParaRPr/>
          </a:p>
          <a:p>
            <a:pPr marL="349758" lvl="0" algn="l">
              <a:lnSpc>
                <a:spcPct val="100000"/>
              </a:lnSpc>
              <a:buFont typeface="Arial" charset="0"/>
              <a:buChar char="•"/>
            </a:pPr>
            <a:r>
              <a:t>支持新能源并网与智能电网的发展</a:t>
            </a:r>
            <a:endParaRPr sz="1800">
              <a:solidFill>
                <a:schemeClr val="tx1">
                  <a:alpha val="100000"/>
                </a:schemeClr>
              </a:solidFill>
              <a:latin typeface="Arial"/>
              <a:ea typeface="微软雅黑"/>
              <a:cs typeface="+mn-cs"/>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68"/>
          <p:cNvPicPr>
            <a:picLocks noChangeAspect="1"/>
          </p:cNvPicPr>
          <p:nvPr/>
        </p:nvPicPr>
        <p:blipFill rotWithShape="1">
          <a:blip r:embed="rId2" cstate="screen"/>
          <a:srcRect r="-28"/>
          <a:stretch>
            <a:fillRect/>
          </a:stretch>
        </p:blipFill>
        <p:spPr>
          <a:xfrm flipH="1">
            <a:off x="5599367" y="-1"/>
            <a:ext cx="3326355" cy="995307"/>
          </a:xfrm>
          <a:prstGeom prst="rect">
            <a:avLst/>
          </a:prstGeom>
        </p:spPr>
      </p:pic>
      <p:pic>
        <p:nvPicPr>
          <p:cNvPr id="3" name="图片 14"/>
          <p:cNvPicPr>
            <a:picLocks noChangeAspect="1"/>
          </p:cNvPicPr>
          <p:nvPr/>
        </p:nvPicPr>
        <p:blipFill rotWithShape="1">
          <a:blip r:embed="rId3" cstate="screen"/>
          <a:srcRect/>
          <a:stretch>
            <a:fillRect/>
          </a:stretch>
        </p:blipFill>
        <p:spPr>
          <a:xfrm>
            <a:off x="8891533" y="0"/>
            <a:ext cx="3326355" cy="973859"/>
          </a:xfrm>
          <a:prstGeom prst="rect">
            <a:avLst/>
          </a:prstGeom>
        </p:spPr>
      </p:pic>
      <p:sp>
        <p:nvSpPr>
          <p:cNvPr id="4" name="矩形 77"/>
          <p:cNvSpPr/>
          <p:nvPr/>
        </p:nvSpPr>
        <p:spPr>
          <a:xfrm>
            <a:off x="600" y="0"/>
            <a:ext cx="12217288" cy="995306"/>
          </a:xfrm>
          <a:prstGeom prst="rect">
            <a:avLst/>
          </a:prstGeom>
          <a:gradFill flip="none" rotWithShape="1">
            <a:gsLst>
              <a:gs pos="54501">
                <a:srgbClr val="580C6E"/>
              </a:gs>
              <a:gs pos="73000">
                <a:srgbClr val="61106A">
                  <a:alpha val="90000"/>
                </a:srgbClr>
              </a:gs>
              <a:gs pos="84000">
                <a:srgbClr val="952064">
                  <a:alpha val="46000"/>
                </a:srgbClr>
              </a:gs>
              <a:gs pos="34845">
                <a:srgbClr val="580C6E"/>
              </a:gs>
              <a:gs pos="0">
                <a:srgbClr val="580C6E">
                  <a:lumMod val="100000"/>
                </a:srgbClr>
              </a:gs>
              <a:gs pos="100000">
                <a:srgbClr val="AC2761"/>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pic>
        <p:nvPicPr>
          <p:cNvPr id="5" name="图片 169"/>
          <p:cNvPicPr>
            <a:picLocks noChangeAspect="1"/>
          </p:cNvPicPr>
          <p:nvPr/>
        </p:nvPicPr>
        <p:blipFill>
          <a:blip r:embed="rId4" cstate="screen">
            <a:lum bright="70000" contrast="-70000"/>
            <a:extLst>
              <a:ext uri="{BEBA8EAE-BF5A-486C-A8C5-ECC9F3942E4B}">
                <a14:imgProps xmlns:a14="http://schemas.microsoft.com/office/drawing/2010/main">
                  <a14:imgLayer r:embed="rId5">
                    <a14:imgEffect>
                      <a14:brightnessContrast bright="12000" contrast="-40000"/>
                    </a14:imgEffect>
                    <a14:imgEffect>
                      <a14:saturation sat="0"/>
                    </a14:imgEffect>
                    <a14:imgEffect>
                      <a14:sharpenSoften amount="-50000"/>
                    </a14:imgEffect>
                  </a14:imgLayer>
                </a14:imgProps>
              </a:ext>
            </a:extLst>
          </a:blip>
          <a:stretch>
            <a:fillRect/>
          </a:stretch>
        </p:blipFill>
        <p:spPr>
          <a:xfrm>
            <a:off x="259241" y="125580"/>
            <a:ext cx="747562" cy="778934"/>
          </a:xfrm>
          <a:prstGeom prst="rect">
            <a:avLst/>
          </a:prstGeom>
          <a:ln>
            <a:solidFill>
              <a:srgbClr val="580C6E"/>
            </a:solidFill>
          </a:ln>
        </p:spPr>
      </p:pic>
      <p:sp>
        <p:nvSpPr>
          <p:cNvPr id="6" name="文本框 174"/>
          <p:cNvSpPr txBox="1"/>
          <p:nvPr/>
        </p:nvSpPr>
        <p:spPr>
          <a:xfrm>
            <a:off x="1296156" y="191311"/>
            <a:ext cx="9766300" cy="641350"/>
          </a:xfrm>
          <a:prstGeom prst="rect">
            <a:avLst/>
          </a:prstGeom>
          <a:noFill/>
        </p:spPr>
        <p:txBody>
          <a:bodyPr wrap="square" rtlCol="0">
            <a:spAutoFit/>
          </a:bodyPr>
          <a:lstStyle/>
          <a:p>
            <a:pPr marL="0" lvl="0" algn="l" defTabSz="914400">
              <a:lnSpc>
                <a:spcPct val="100000"/>
              </a:lnSpc>
              <a:defRPr sz="1800">
                <a:solidFill>
                  <a:schemeClr val="tx1">
                    <a:alpha val="100000"/>
                  </a:schemeClr>
                </a:solidFill>
                <a:latin typeface="Arial"/>
                <a:ea typeface="微软雅黑"/>
                <a:cs typeface="+mn-cs"/>
              </a:defRPr>
            </a:pPr>
            <a:r>
              <a:rPr lang="en-US" sz="3600" b="1" i="0" u="none" strike="noStrike">
                <a:solidFill>
                  <a:schemeClr val="bg1">
                    <a:alpha val="100000"/>
                  </a:schemeClr>
                </a:solidFill>
                <a:latin typeface="Arial"/>
                <a:ea typeface="微软雅黑"/>
                <a:cs typeface="微软雅黑"/>
                <a:sym typeface="Arial"/>
              </a:rPr>
              <a:t>一、电力系统运行方式的基本概念</a:t>
            </a:r>
            <a:endParaRPr/>
          </a:p>
        </p:txBody>
      </p:sp>
      <p:sp>
        <p:nvSpPr>
          <p:cNvPr id="7" name="灯片编号占位符 2"/>
          <p:cNvSpPr>
            <a:spLocks noGrp="1"/>
          </p:cNvSpPr>
          <p:nvPr>
            <p:ph type="sldNum" sz="quarter" idx="12"/>
          </p:nvPr>
        </p:nvSpPr>
        <p:spPr>
          <a:xfrm>
            <a:off x="9325779" y="6057963"/>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4C7EE5D8-6200-46CA-A960-1DA5B550D24A}" type="slidenum">
              <a:rPr/>
              <a:t>6</a:t>
            </a:fld>
            <a:endParaRPr kumimoji="0" lang="zh-CN" altLang="en-US" sz="1200" b="1" i="0" u="none" strike="noStrike" kern="1200" cap="none" spc="0" normalizeH="0" baseline="0" noProof="0" dirty="0">
              <a:ln>
                <a:noFill/>
              </a:ln>
              <a:solidFill>
                <a:prstClr val="black">
                  <a:tint val="75000"/>
                </a:prstClr>
              </a:solidFill>
              <a:effectLst/>
              <a:uLnTx/>
              <a:uFillTx/>
              <a:latin typeface="HelveticaExt-Normal"/>
              <a:ea typeface="OPPOSans B"/>
              <a:cs typeface="+mn-cs"/>
            </a:endParaRPr>
          </a:p>
        </p:txBody>
      </p:sp>
      <p:sp>
        <p:nvSpPr>
          <p:cNvPr id="8" name="文本框 12"/>
          <p:cNvSpPr txBox="1"/>
          <p:nvPr/>
        </p:nvSpPr>
        <p:spPr>
          <a:xfrm>
            <a:off x="4480556" y="1816430"/>
            <a:ext cx="3135585" cy="466753"/>
          </a:xfrm>
          <a:prstGeom prst="rect">
            <a:avLst/>
          </a:prstGeom>
          <a:solidFill>
            <a:srgbClr val="F7E4FC"/>
          </a:solidFill>
          <a:ln w="9525">
            <a:noFill/>
            <a:prstDash val="dash"/>
          </a:ln>
          <a:effectLst/>
        </p:spPr>
        <p:txBody>
          <a:bodyPr wrap="square" lIns="144000" tIns="108000" rIns="144000" bIns="108000" anchor="ctr" anchorCtr="0">
            <a:noAutofit/>
          </a:bodyPr>
          <a:lstStyle>
            <a:defPPr>
              <a:defRPr lang="en-US"/>
            </a:defPPr>
            <a:lvl1pPr lvl="0" algn="just" hangingPunct="0">
              <a:lnSpc>
                <a:spcPct val="150000"/>
              </a:lnSpc>
              <a:spcBef>
                <a:spcPts val="800"/>
              </a:spcBef>
              <a:buClr>
                <a:schemeClr val="bg1">
                  <a:lumMod val="50000"/>
                </a:schemeClr>
              </a:buClr>
              <a:buSzPct val="80000"/>
              <a:buFontTx/>
              <a:defRPr b="1">
                <a:solidFill>
                  <a:schemeClr val="tx1">
                    <a:lumMod val="75000"/>
                    <a:lumOff val="25000"/>
                  </a:schemeClr>
                </a:solidFill>
                <a:latin typeface="+mn-ea"/>
                <a:cs typeface="+mn-ea"/>
              </a:defRPr>
            </a:lvl1pPr>
          </a:lstStyle>
          <a:p>
            <a:pPr marL="0" lvl="0" indent="0" algn="just" defTabSz="914400">
              <a:lnSpc>
                <a:spcPct val="150000"/>
              </a:lnSpc>
              <a:spcBef>
                <a:spcPts val="800"/>
              </a:spcBef>
              <a:buClr>
                <a:schemeClr val="bg1">
                  <a:lumMod val="50000"/>
                  <a:alpha val="100000"/>
                </a:schemeClr>
              </a:buClr>
              <a:buSzPct val="80000"/>
              <a:buFontTx/>
              <a:buNone/>
              <a:defRPr sz="1800" b="1">
                <a:solidFill>
                  <a:schemeClr val="tx1">
                    <a:lumMod val="75000"/>
                    <a:lumOff val="25000"/>
                    <a:alpha val="100000"/>
                  </a:schemeClr>
                </a:solidFill>
                <a:latin typeface="微软雅黑"/>
                <a:ea typeface="微软雅黑"/>
                <a:cs typeface="微软雅黑"/>
              </a:defRPr>
            </a:pPr>
            <a:r>
              <a:rPr lang="en-US" sz="2000" b="1" i="0" u="none" strike="noStrike">
                <a:solidFill>
                  <a:srgbClr val="000000">
                    <a:alpha val="100000"/>
                  </a:srgbClr>
                </a:solidFill>
                <a:latin typeface="微软雅黑"/>
                <a:ea typeface="微软雅黑"/>
                <a:cs typeface="微软雅黑"/>
                <a:sym typeface="Times New Roman"/>
              </a:rPr>
              <a:t>保证系统运行的核心策略</a:t>
            </a:r>
            <a:endParaRPr/>
          </a:p>
        </p:txBody>
      </p:sp>
      <p:sp>
        <p:nvSpPr>
          <p:cNvPr id="9" name="矩形: 圆角 25"/>
          <p:cNvSpPr/>
          <p:nvPr/>
        </p:nvSpPr>
        <p:spPr>
          <a:xfrm>
            <a:off x="1678330" y="1123950"/>
            <a:ext cx="2107090" cy="368935"/>
          </a:xfrm>
          <a:prstGeom prst="roundRect">
            <a:avLst>
              <a:gd name="adj" fmla="val 50000"/>
            </a:avLst>
          </a:prstGeom>
          <a:solidFill>
            <a:srgbClr val="A882B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lvl="0" algn="ctr" defTabSz="914400">
              <a:lnSpc>
                <a:spcPct val="100000"/>
              </a:lnSpc>
              <a:defRPr sz="1800">
                <a:solidFill>
                  <a:schemeClr val="tx1">
                    <a:alpha val="100000"/>
                  </a:schemeClr>
                </a:solidFill>
                <a:latin typeface="Arial"/>
                <a:ea typeface="微软雅黑"/>
                <a:cs typeface="+mn-cs"/>
              </a:defRPr>
            </a:pPr>
            <a:r>
              <a:rPr lang="en-US" sz="2000" b="1" i="0" u="none" strike="noStrike" dirty="0" err="1">
                <a:solidFill>
                  <a:schemeClr val="bg2">
                    <a:lumMod val="90000"/>
                    <a:alpha val="100000"/>
                  </a:schemeClr>
                </a:solidFill>
                <a:latin typeface="微软雅黑"/>
                <a:ea typeface="微软雅黑"/>
                <a:cs typeface="+mn-cs"/>
                <a:sym typeface="Times New Roman"/>
              </a:rPr>
              <a:t>调度的基本过程</a:t>
            </a:r>
            <a:endParaRPr dirty="0"/>
          </a:p>
        </p:txBody>
      </p:sp>
      <p:sp>
        <p:nvSpPr>
          <p:cNvPr id="10" name="矩形: 圆角 25"/>
          <p:cNvSpPr/>
          <p:nvPr/>
        </p:nvSpPr>
        <p:spPr>
          <a:xfrm>
            <a:off x="5936406" y="1123950"/>
            <a:ext cx="2119562" cy="368935"/>
          </a:xfrm>
          <a:prstGeom prst="roundRect">
            <a:avLst>
              <a:gd name="adj" fmla="val 50000"/>
            </a:avLst>
          </a:prstGeom>
          <a:solidFill>
            <a:schemeClr val="bg1"/>
          </a:solidFill>
          <a:ln w="12700">
            <a:solidFill>
              <a:schemeClr val="tx2">
                <a:alpha val="100000"/>
              </a:schemeClr>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lvl="0" algn="ctr" defTabSz="914400">
              <a:lnSpc>
                <a:spcPct val="100000"/>
              </a:lnSpc>
              <a:defRPr sz="1800">
                <a:solidFill>
                  <a:schemeClr val="tx1">
                    <a:alpha val="100000"/>
                  </a:schemeClr>
                </a:solidFill>
                <a:latin typeface="Arial"/>
                <a:ea typeface="微软雅黑"/>
                <a:cs typeface="+mn-cs"/>
              </a:defRPr>
            </a:pPr>
            <a:r>
              <a:rPr lang="en-US" sz="2000" b="1" i="0" u="none" strike="noStrike" dirty="0" err="1">
                <a:solidFill>
                  <a:schemeClr val="tx1">
                    <a:alpha val="100000"/>
                  </a:schemeClr>
                </a:solidFill>
                <a:latin typeface="微软雅黑"/>
                <a:ea typeface="微软雅黑"/>
                <a:cs typeface="+mn-cs"/>
                <a:sym typeface="Times New Roman"/>
              </a:rPr>
              <a:t>什么是运行方式</a:t>
            </a:r>
            <a:endParaRPr dirty="0"/>
          </a:p>
        </p:txBody>
      </p:sp>
      <p:sp>
        <p:nvSpPr>
          <p:cNvPr id="11" name="文字方塊 311"/>
          <p:cNvSpPr txBox="1"/>
          <p:nvPr/>
        </p:nvSpPr>
        <p:spPr>
          <a:xfrm>
            <a:off x="6109244" y="2455615"/>
            <a:ext cx="5791200" cy="3473450"/>
          </a:xfrm>
        </p:spPr>
        <p:txBody>
          <a:bodyPr>
            <a:spAutoFit/>
          </a:bodyPr>
          <a:lstStyle/>
          <a:p>
            <a:pPr marL="349758" lvl="0" indent="-285750" algn="l" defTabSz="914400">
              <a:lnSpc>
                <a:spcPct val="100000"/>
              </a:lnSpc>
              <a:buFont typeface="Arial" charset="0"/>
              <a:buChar char="•"/>
              <a:defRPr sz="1800">
                <a:solidFill>
                  <a:schemeClr val="tx1">
                    <a:alpha val="100000"/>
                  </a:schemeClr>
                </a:solidFill>
                <a:latin typeface="Arial"/>
                <a:ea typeface="微软雅黑"/>
                <a:cs typeface="+mn-cs"/>
              </a:defRPr>
            </a:pPr>
            <a:r>
              <a:rPr sz="1800" b="1">
                <a:solidFill>
                  <a:schemeClr val="tx1">
                    <a:alpha val="100000"/>
                  </a:schemeClr>
                </a:solidFill>
                <a:latin typeface="Arial"/>
                <a:ea typeface="微软雅黑"/>
                <a:cs typeface="+mn-cs"/>
              </a:rPr>
              <a:t>定义</a:t>
            </a:r>
            <a:r>
              <a:rPr sz="1800">
                <a:solidFill>
                  <a:schemeClr val="tx1">
                    <a:alpha val="100000"/>
                  </a:schemeClr>
                </a:solidFill>
                <a:latin typeface="Arial"/>
                <a:ea typeface="微软雅黑"/>
                <a:cs typeface="+mn-cs"/>
              </a:rPr>
              <a:t>：电力系统在特定时刻下的</a:t>
            </a:r>
            <a:r>
              <a:rPr sz="2400">
                <a:solidFill>
                  <a:srgbClr val="FF0000">
                    <a:alpha val="100000"/>
                  </a:srgbClr>
                </a:solidFill>
                <a:latin typeface="Arial"/>
                <a:ea typeface="微软雅黑"/>
                <a:cs typeface="+mn-cs"/>
              </a:rPr>
              <a:t>整体</a:t>
            </a:r>
            <a:r>
              <a:rPr sz="1800">
                <a:solidFill>
                  <a:schemeClr val="tx1">
                    <a:alpha val="100000"/>
                  </a:schemeClr>
                </a:solidFill>
                <a:latin typeface="Arial"/>
                <a:ea typeface="微软雅黑"/>
                <a:cs typeface="+mn-cs"/>
              </a:rPr>
              <a:t>运行状况，是保障系统安全、优质、经济运作的</a:t>
            </a:r>
            <a:r>
              <a:rPr sz="2400">
                <a:solidFill>
                  <a:srgbClr val="FF0000">
                    <a:alpha val="100000"/>
                  </a:srgbClr>
                </a:solidFill>
                <a:latin typeface="Arial"/>
                <a:ea typeface="微软雅黑"/>
                <a:cs typeface="+mn-cs"/>
              </a:rPr>
              <a:t>决策</a:t>
            </a:r>
            <a:r>
              <a:rPr sz="1800">
                <a:solidFill>
                  <a:schemeClr val="tx1">
                    <a:alpha val="100000"/>
                  </a:schemeClr>
                </a:solidFill>
                <a:latin typeface="Arial"/>
                <a:ea typeface="微软雅黑"/>
                <a:cs typeface="+mn-cs"/>
              </a:rPr>
              <a:t>。</a:t>
            </a:r>
            <a:endParaRPr/>
          </a:p>
          <a:p>
            <a:pPr marL="349758" lvl="0" indent="-285750" algn="l" defTabSz="914400">
              <a:lnSpc>
                <a:spcPct val="100000"/>
              </a:lnSpc>
              <a:buFont typeface="Arial" charset="0"/>
              <a:buChar char="•"/>
              <a:defRPr sz="1800">
                <a:solidFill>
                  <a:schemeClr val="tx1">
                    <a:alpha val="100000"/>
                  </a:schemeClr>
                </a:solidFill>
                <a:latin typeface="Arial"/>
                <a:ea typeface="微软雅黑"/>
                <a:cs typeface="+mn-cs"/>
              </a:defRPr>
            </a:pPr>
            <a:endParaRPr sz="1800">
              <a:solidFill>
                <a:schemeClr val="tx1">
                  <a:alpha val="100000"/>
                </a:schemeClr>
              </a:solidFill>
              <a:latin typeface="Arial"/>
              <a:ea typeface="微软雅黑"/>
              <a:cs typeface="+mn-cs"/>
            </a:endParaRPr>
          </a:p>
          <a:p>
            <a:pPr marL="349758" lvl="0" algn="l" defTabSz="914400">
              <a:lnSpc>
                <a:spcPct val="100000"/>
              </a:lnSpc>
              <a:buFont typeface="Arial" charset="0"/>
              <a:buChar char="•"/>
              <a:defRPr sz="1800">
                <a:solidFill>
                  <a:schemeClr val="tx1">
                    <a:alpha val="100000"/>
                  </a:schemeClr>
                </a:solidFill>
                <a:latin typeface="Arial"/>
                <a:ea typeface="微软雅黑"/>
                <a:cs typeface="+mn-cs"/>
              </a:defRPr>
            </a:pPr>
            <a:r>
              <a:rPr sz="1800" b="1">
                <a:solidFill>
                  <a:schemeClr val="tx1">
                    <a:alpha val="100000"/>
                  </a:schemeClr>
                </a:solidFill>
                <a:latin typeface="Arial"/>
                <a:ea typeface="微软雅黑"/>
                <a:cs typeface="+mn-cs"/>
              </a:rPr>
              <a:t>重点</a:t>
            </a:r>
            <a:r>
              <a:rPr sz="1800">
                <a:solidFill>
                  <a:schemeClr val="tx1">
                    <a:alpha val="100000"/>
                  </a:schemeClr>
                </a:solidFill>
                <a:latin typeface="Arial"/>
                <a:ea typeface="微软雅黑"/>
                <a:cs typeface="+mn-cs"/>
              </a:rPr>
              <a:t>：更多强调电力系统在各种</a:t>
            </a:r>
            <a:r>
              <a:rPr sz="2400">
                <a:solidFill>
                  <a:srgbClr val="FF0000">
                    <a:alpha val="100000"/>
                  </a:srgbClr>
                </a:solidFill>
                <a:latin typeface="Arial"/>
                <a:ea typeface="微软雅黑"/>
                <a:cs typeface="+mn-cs"/>
              </a:rPr>
              <a:t>约束条件</a:t>
            </a:r>
            <a:r>
              <a:rPr sz="1800">
                <a:solidFill>
                  <a:schemeClr val="tx1">
                    <a:alpha val="100000"/>
                  </a:schemeClr>
                </a:solidFill>
                <a:latin typeface="Arial"/>
                <a:ea typeface="微软雅黑"/>
                <a:cs typeface="+mn-cs"/>
              </a:rPr>
              <a:t>下，如何确保系统的稳定、安全和经济运行。</a:t>
            </a:r>
          </a:p>
          <a:p>
            <a:pPr marL="349758" lvl="0" algn="l" defTabSz="914400">
              <a:lnSpc>
                <a:spcPct val="100000"/>
              </a:lnSpc>
              <a:buFont typeface="Arial" charset="0"/>
              <a:buChar char="•"/>
              <a:defRPr sz="1800">
                <a:solidFill>
                  <a:schemeClr val="tx1">
                    <a:alpha val="100000"/>
                  </a:schemeClr>
                </a:solidFill>
                <a:latin typeface="Arial"/>
                <a:ea typeface="微软雅黑"/>
                <a:cs typeface="+mn-cs"/>
              </a:defRPr>
            </a:pPr>
            <a:endParaRPr sz="1800">
              <a:solidFill>
                <a:schemeClr val="tx1">
                  <a:alpha val="100000"/>
                </a:schemeClr>
              </a:solidFill>
              <a:latin typeface="Arial"/>
              <a:ea typeface="微软雅黑"/>
              <a:cs typeface="+mn-cs"/>
            </a:endParaRPr>
          </a:p>
          <a:p>
            <a:pPr marL="349758" lvl="0" algn="l" defTabSz="914400">
              <a:lnSpc>
                <a:spcPct val="100000"/>
              </a:lnSpc>
              <a:buFont typeface="Arial" charset="0"/>
              <a:buChar char="•"/>
              <a:defRPr sz="1800">
                <a:solidFill>
                  <a:schemeClr val="tx1">
                    <a:alpha val="100000"/>
                  </a:schemeClr>
                </a:solidFill>
                <a:latin typeface="Arial"/>
                <a:ea typeface="微软雅黑"/>
                <a:cs typeface="+mn-cs"/>
              </a:defRPr>
            </a:pPr>
            <a:r>
              <a:rPr sz="1800" b="1">
                <a:solidFill>
                  <a:schemeClr val="tx1">
                    <a:alpha val="100000"/>
                  </a:schemeClr>
                </a:solidFill>
                <a:latin typeface="Arial"/>
                <a:ea typeface="微软雅黑"/>
                <a:cs typeface="+mn-cs"/>
              </a:rPr>
              <a:t>目标</a:t>
            </a:r>
            <a:r>
              <a:rPr sz="1800">
                <a:solidFill>
                  <a:schemeClr val="tx1">
                    <a:alpha val="100000"/>
                  </a:schemeClr>
                </a:solidFill>
                <a:latin typeface="Arial"/>
                <a:ea typeface="微软雅黑"/>
                <a:cs typeface="+mn-cs"/>
              </a:rPr>
              <a:t>：平衡供电和需求，确保电力系统安全、稳定运行，并尽可能降低运行成本。</a:t>
            </a:r>
          </a:p>
          <a:p>
            <a:pPr marL="349758" lvl="0" algn="l" defTabSz="914400">
              <a:lnSpc>
                <a:spcPct val="100000"/>
              </a:lnSpc>
              <a:buFont typeface="Arial" charset="0"/>
              <a:buChar char="•"/>
              <a:defRPr sz="1800">
                <a:solidFill>
                  <a:schemeClr val="tx1">
                    <a:alpha val="100000"/>
                  </a:schemeClr>
                </a:solidFill>
                <a:latin typeface="Arial"/>
                <a:ea typeface="微软雅黑"/>
                <a:cs typeface="+mn-cs"/>
              </a:defRPr>
            </a:pPr>
            <a:endParaRPr sz="1800">
              <a:solidFill>
                <a:schemeClr val="tx1">
                  <a:alpha val="100000"/>
                </a:schemeClr>
              </a:solidFill>
              <a:latin typeface="Arial"/>
              <a:ea typeface="微软雅黑"/>
              <a:cs typeface="+mn-cs"/>
            </a:endParaRPr>
          </a:p>
          <a:p>
            <a:pPr marL="349758" lvl="0" algn="l" defTabSz="914400">
              <a:lnSpc>
                <a:spcPct val="100000"/>
              </a:lnSpc>
              <a:buFont typeface="Arial" charset="0"/>
              <a:buChar char="•"/>
              <a:defRPr sz="1800">
                <a:solidFill>
                  <a:schemeClr val="tx1">
                    <a:alpha val="100000"/>
                  </a:schemeClr>
                </a:solidFill>
                <a:latin typeface="Arial"/>
                <a:ea typeface="微软雅黑"/>
                <a:cs typeface="+mn-cs"/>
              </a:defRPr>
            </a:pPr>
            <a:r>
              <a:rPr lang="zh-CN" sz="1800" b="1" i="0" u="none" strike="noStrike">
                <a:solidFill>
                  <a:schemeClr val="tx1">
                    <a:alpha val="100000"/>
                  </a:schemeClr>
                </a:solidFill>
                <a:latin typeface="Arial"/>
                <a:ea typeface="微软雅黑"/>
                <a:cs typeface="+mn-cs"/>
                <a:sym typeface="Times New Roman"/>
              </a:rPr>
              <a:t>与调度的分別: </a:t>
            </a:r>
            <a:r>
              <a:rPr sz="1800">
                <a:solidFill>
                  <a:schemeClr val="tx1">
                    <a:alpha val="100000"/>
                  </a:schemeClr>
                </a:solidFill>
                <a:latin typeface="Arial"/>
                <a:ea typeface="微软雅黑"/>
                <a:cs typeface="+mn-cs"/>
              </a:rPr>
              <a:t>着重于</a:t>
            </a:r>
            <a:r>
              <a:rPr sz="2400">
                <a:solidFill>
                  <a:srgbClr val="FF0000">
                    <a:alpha val="100000"/>
                  </a:srgbClr>
                </a:solidFill>
                <a:latin typeface="Arial"/>
                <a:ea typeface="微软雅黑"/>
                <a:cs typeface="+mn-cs"/>
              </a:rPr>
              <a:t>本身配置</a:t>
            </a:r>
            <a:r>
              <a:rPr sz="1800">
                <a:solidFill>
                  <a:schemeClr val="tx1">
                    <a:alpha val="100000"/>
                  </a:schemeClr>
                </a:solidFill>
                <a:latin typeface="Arial"/>
                <a:ea typeface="微软雅黑"/>
                <a:cs typeface="+mn-cs"/>
              </a:rPr>
              <a:t>和</a:t>
            </a:r>
            <a:r>
              <a:rPr sz="2400">
                <a:solidFill>
                  <a:srgbClr val="FF0000">
                    <a:alpha val="100000"/>
                  </a:srgbClr>
                </a:solidFill>
                <a:latin typeface="Arial"/>
                <a:ea typeface="微软雅黑"/>
                <a:cs typeface="+mn-cs"/>
              </a:rPr>
              <a:t>长期规划</a:t>
            </a:r>
            <a:r>
              <a:rPr sz="1800">
                <a:solidFill>
                  <a:schemeClr val="tx1">
                    <a:alpha val="100000"/>
                  </a:schemeClr>
                </a:solidFill>
                <a:latin typeface="Arial"/>
                <a:ea typeface="微软雅黑"/>
                <a:cs typeface="+mn-cs"/>
              </a:rPr>
              <a:t>，通常是描述性、静态的。</a:t>
            </a:r>
            <a:endParaRPr/>
          </a:p>
        </p:txBody>
      </p:sp>
      <p:pic>
        <p:nvPicPr>
          <p:cNvPr id="12" name="圖片 11"/>
          <p:cNvPicPr>
            <a:picLocks noChangeAspect="1"/>
          </p:cNvPicPr>
          <p:nvPr/>
        </p:nvPicPr>
        <p:blipFill>
          <a:blip r:embed="rId6"/>
          <a:stretch>
            <a:fillRect/>
          </a:stretch>
        </p:blipFill>
        <p:spPr>
          <a:xfrm>
            <a:off x="415026" y="2606727"/>
            <a:ext cx="5764280" cy="3355375"/>
          </a:xfrm>
          <a:prstGeom prst="rect">
            <a:avLst/>
          </a:prstGeom>
        </p:spPr>
      </p:pic>
      <p:sp>
        <p:nvSpPr>
          <p:cNvPr id="13" name="矩形: 圆角 25"/>
          <p:cNvSpPr/>
          <p:nvPr/>
        </p:nvSpPr>
        <p:spPr>
          <a:xfrm>
            <a:off x="3785420" y="1123950"/>
            <a:ext cx="2119562" cy="368935"/>
          </a:xfrm>
          <a:prstGeom prst="roundRect">
            <a:avLst>
              <a:gd name="adj" fmla="val 50000"/>
            </a:avLst>
          </a:prstGeom>
          <a:solidFill>
            <a:srgbClr val="A882B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lvl="0" algn="ctr" defTabSz="914400">
              <a:lnSpc>
                <a:spcPct val="100000"/>
              </a:lnSpc>
              <a:defRPr sz="1800">
                <a:solidFill>
                  <a:schemeClr val="tx1">
                    <a:alpha val="100000"/>
                  </a:schemeClr>
                </a:solidFill>
                <a:latin typeface="Arial"/>
                <a:ea typeface="微软雅黑"/>
                <a:cs typeface="+mn-cs"/>
              </a:defRPr>
            </a:pPr>
            <a:r>
              <a:rPr lang="en-US" sz="2000" b="1" i="0" u="none" strike="noStrike" dirty="0" err="1">
                <a:solidFill>
                  <a:schemeClr val="bg2">
                    <a:lumMod val="90000"/>
                    <a:alpha val="100000"/>
                  </a:schemeClr>
                </a:solidFill>
                <a:latin typeface="微软雅黑"/>
                <a:ea typeface="微软雅黑"/>
                <a:cs typeface="+mn-cs"/>
                <a:sym typeface="Times New Roman"/>
              </a:rPr>
              <a:t>调度的职能部门</a:t>
            </a:r>
            <a:endParaRPr dirty="0"/>
          </a:p>
        </p:txBody>
      </p:sp>
      <p:sp>
        <p:nvSpPr>
          <p:cNvPr id="14" name="矩形: 圆角 25"/>
          <p:cNvSpPr/>
          <p:nvPr/>
        </p:nvSpPr>
        <p:spPr>
          <a:xfrm>
            <a:off x="8245044" y="1123950"/>
            <a:ext cx="2119562" cy="368935"/>
          </a:xfrm>
          <a:prstGeom prst="roundRect">
            <a:avLst>
              <a:gd name="adj" fmla="val 50000"/>
            </a:avLst>
          </a:prstGeom>
          <a:solidFill>
            <a:srgbClr val="A882B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lvl="0" algn="ctr" defTabSz="914400">
              <a:lnSpc>
                <a:spcPct val="100000"/>
              </a:lnSpc>
              <a:defRPr sz="1800">
                <a:solidFill>
                  <a:schemeClr val="tx1">
                    <a:alpha val="100000"/>
                  </a:schemeClr>
                </a:solidFill>
                <a:latin typeface="Arial"/>
                <a:ea typeface="微软雅黑"/>
                <a:cs typeface="+mn-cs"/>
              </a:defRPr>
            </a:pPr>
            <a:r>
              <a:rPr lang="en-US" sz="2000" b="1" i="0" u="none" strike="noStrike" dirty="0" err="1">
                <a:solidFill>
                  <a:schemeClr val="bg2">
                    <a:lumMod val="90000"/>
                    <a:alpha val="100000"/>
                  </a:schemeClr>
                </a:solidFill>
                <a:latin typeface="微软雅黑"/>
                <a:ea typeface="微软雅黑"/>
                <a:cs typeface="+mn-cs"/>
                <a:sym typeface="Times New Roman"/>
              </a:rPr>
              <a:t>运行的</a:t>
            </a:r>
            <a:r>
              <a:rPr lang="en-US" sz="2000" b="1" dirty="0" err="1">
                <a:solidFill>
                  <a:schemeClr val="bg2">
                    <a:lumMod val="90000"/>
                    <a:alpha val="100000"/>
                  </a:schemeClr>
                </a:solidFill>
                <a:latin typeface="微软雅黑"/>
                <a:ea typeface="微软雅黑"/>
                <a:cs typeface="+mn-cs"/>
                <a:sym typeface="Times New Roman"/>
              </a:rPr>
              <a:t>职能部门</a:t>
            </a:r>
            <a:endParaRPr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168"/>
          <p:cNvPicPr>
            <a:picLocks noChangeAspect="1"/>
          </p:cNvPicPr>
          <p:nvPr/>
        </p:nvPicPr>
        <p:blipFill rotWithShape="1">
          <a:blip r:embed="rId2" cstate="screen"/>
          <a:srcRect r="-28"/>
          <a:stretch>
            <a:fillRect/>
          </a:stretch>
        </p:blipFill>
        <p:spPr>
          <a:xfrm flipH="1">
            <a:off x="5599367" y="-1"/>
            <a:ext cx="3326355" cy="995307"/>
          </a:xfrm>
          <a:prstGeom prst="rect">
            <a:avLst/>
          </a:prstGeom>
        </p:spPr>
      </p:pic>
      <p:pic>
        <p:nvPicPr>
          <p:cNvPr id="17" name="图片 14"/>
          <p:cNvPicPr>
            <a:picLocks noChangeAspect="1"/>
          </p:cNvPicPr>
          <p:nvPr/>
        </p:nvPicPr>
        <p:blipFill rotWithShape="1">
          <a:blip r:embed="rId3" cstate="screen"/>
          <a:srcRect/>
          <a:stretch>
            <a:fillRect/>
          </a:stretch>
        </p:blipFill>
        <p:spPr>
          <a:xfrm>
            <a:off x="8891533" y="0"/>
            <a:ext cx="3326355" cy="973859"/>
          </a:xfrm>
          <a:prstGeom prst="rect">
            <a:avLst/>
          </a:prstGeom>
        </p:spPr>
      </p:pic>
      <p:sp>
        <p:nvSpPr>
          <p:cNvPr id="18" name="矩形 77"/>
          <p:cNvSpPr/>
          <p:nvPr/>
        </p:nvSpPr>
        <p:spPr>
          <a:xfrm>
            <a:off x="600" y="0"/>
            <a:ext cx="12217288" cy="995306"/>
          </a:xfrm>
          <a:prstGeom prst="rect">
            <a:avLst/>
          </a:prstGeom>
          <a:gradFill flip="none" rotWithShape="1">
            <a:gsLst>
              <a:gs pos="54501">
                <a:srgbClr val="580C6E"/>
              </a:gs>
              <a:gs pos="73000">
                <a:srgbClr val="61106A">
                  <a:alpha val="90000"/>
                </a:srgbClr>
              </a:gs>
              <a:gs pos="84000">
                <a:srgbClr val="952064">
                  <a:alpha val="46000"/>
                </a:srgbClr>
              </a:gs>
              <a:gs pos="34845">
                <a:srgbClr val="580C6E"/>
              </a:gs>
              <a:gs pos="0">
                <a:srgbClr val="580C6E">
                  <a:lumMod val="100000"/>
                </a:srgbClr>
              </a:gs>
              <a:gs pos="100000">
                <a:srgbClr val="AC2761"/>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pic>
        <p:nvPicPr>
          <p:cNvPr id="19" name="图片 169"/>
          <p:cNvPicPr>
            <a:picLocks noChangeAspect="1"/>
          </p:cNvPicPr>
          <p:nvPr/>
        </p:nvPicPr>
        <p:blipFill>
          <a:blip r:embed="rId4" cstate="screen">
            <a:lum bright="70000" contrast="-70000"/>
            <a:extLst>
              <a:ext uri="{BEBA8EAE-BF5A-486C-A8C5-ECC9F3942E4B}">
                <a14:imgProps xmlns:a14="http://schemas.microsoft.com/office/drawing/2010/main">
                  <a14:imgLayer r:embed="rId5">
                    <a14:imgEffect>
                      <a14:brightnessContrast bright="12000" contrast="-40000"/>
                    </a14:imgEffect>
                    <a14:imgEffect>
                      <a14:saturation sat="0"/>
                    </a14:imgEffect>
                    <a14:imgEffect>
                      <a14:sharpenSoften amount="-50000"/>
                    </a14:imgEffect>
                  </a14:imgLayer>
                </a14:imgProps>
              </a:ext>
            </a:extLst>
          </a:blip>
          <a:stretch>
            <a:fillRect/>
          </a:stretch>
        </p:blipFill>
        <p:spPr>
          <a:xfrm>
            <a:off x="259241" y="125580"/>
            <a:ext cx="747562" cy="778934"/>
          </a:xfrm>
          <a:prstGeom prst="rect">
            <a:avLst/>
          </a:prstGeom>
          <a:ln>
            <a:solidFill>
              <a:srgbClr val="580C6E"/>
            </a:solidFill>
          </a:ln>
        </p:spPr>
      </p:pic>
      <p:sp>
        <p:nvSpPr>
          <p:cNvPr id="20" name="文本框 174"/>
          <p:cNvSpPr txBox="1"/>
          <p:nvPr/>
        </p:nvSpPr>
        <p:spPr>
          <a:xfrm>
            <a:off x="1296156" y="191311"/>
            <a:ext cx="9766300" cy="641350"/>
          </a:xfrm>
          <a:prstGeom prst="rect">
            <a:avLst/>
          </a:prstGeom>
          <a:noFill/>
        </p:spPr>
        <p:txBody>
          <a:bodyPr wrap="square" rtlCol="0">
            <a:spAutoFit/>
          </a:bodyPr>
          <a:lstStyle/>
          <a:p>
            <a:pPr marL="0" lvl="0" algn="l" defTabSz="914400">
              <a:lnSpc>
                <a:spcPct val="100000"/>
              </a:lnSpc>
              <a:defRPr sz="1800">
                <a:solidFill>
                  <a:schemeClr val="tx1">
                    <a:alpha val="100000"/>
                  </a:schemeClr>
                </a:solidFill>
                <a:latin typeface="Arial"/>
                <a:ea typeface="微软雅黑"/>
                <a:cs typeface="+mn-cs"/>
              </a:defRPr>
            </a:pPr>
            <a:r>
              <a:rPr lang="en-US" sz="3600" b="1" i="0" u="none" strike="noStrike">
                <a:solidFill>
                  <a:schemeClr val="bg1">
                    <a:alpha val="100000"/>
                  </a:schemeClr>
                </a:solidFill>
                <a:latin typeface="Arial"/>
                <a:ea typeface="微软雅黑"/>
                <a:cs typeface="微软雅黑"/>
                <a:sym typeface="Arial"/>
              </a:rPr>
              <a:t>一、电力系统运行方式的基本概念</a:t>
            </a:r>
            <a:endParaRPr/>
          </a:p>
        </p:txBody>
      </p:sp>
      <p:sp>
        <p:nvSpPr>
          <p:cNvPr id="21" name="灯片编号占位符 2"/>
          <p:cNvSpPr>
            <a:spLocks noGrp="1"/>
          </p:cNvSpPr>
          <p:nvPr>
            <p:ph type="sldNum" sz="quarter" idx="12"/>
          </p:nvPr>
        </p:nvSpPr>
        <p:spPr>
          <a:xfrm>
            <a:off x="9325779" y="6057963"/>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4C7EE5D8-6200-46CA-A960-1DA5B550D24A}" type="slidenum">
              <a:rPr/>
              <a:t>7</a:t>
            </a:fld>
            <a:endParaRPr kumimoji="0" lang="zh-CN" altLang="en-US" sz="1200" b="1" i="0" u="none" strike="noStrike" kern="1200" cap="none" spc="0" normalizeH="0" baseline="0" noProof="0" dirty="0">
              <a:ln>
                <a:noFill/>
              </a:ln>
              <a:solidFill>
                <a:prstClr val="black">
                  <a:tint val="75000"/>
                </a:prstClr>
              </a:solidFill>
              <a:effectLst/>
              <a:uLnTx/>
              <a:uFillTx/>
              <a:latin typeface="HelveticaExt-Normal"/>
              <a:ea typeface="OPPOSans B"/>
              <a:cs typeface="+mn-cs"/>
            </a:endParaRPr>
          </a:p>
        </p:txBody>
      </p:sp>
      <p:sp>
        <p:nvSpPr>
          <p:cNvPr id="22" name="文本框 12"/>
          <p:cNvSpPr txBox="1"/>
          <p:nvPr/>
        </p:nvSpPr>
        <p:spPr>
          <a:xfrm>
            <a:off x="7263114" y="1632110"/>
            <a:ext cx="3193763" cy="466753"/>
          </a:xfrm>
          <a:prstGeom prst="rect">
            <a:avLst/>
          </a:prstGeom>
          <a:solidFill>
            <a:srgbClr val="F7E4FC"/>
          </a:solidFill>
          <a:ln w="9525">
            <a:noFill/>
            <a:prstDash val="dash"/>
          </a:ln>
          <a:effectLst/>
        </p:spPr>
        <p:txBody>
          <a:bodyPr wrap="square" lIns="144000" tIns="108000" rIns="144000" bIns="108000" anchor="ctr" anchorCtr="0">
            <a:noAutofit/>
          </a:bodyPr>
          <a:lstStyle>
            <a:defPPr>
              <a:defRPr lang="en-US"/>
            </a:defPPr>
            <a:lvl1pPr lvl="0" algn="just" hangingPunct="0">
              <a:lnSpc>
                <a:spcPct val="150000"/>
              </a:lnSpc>
              <a:spcBef>
                <a:spcPts val="800"/>
              </a:spcBef>
              <a:buClr>
                <a:schemeClr val="bg1">
                  <a:lumMod val="50000"/>
                </a:schemeClr>
              </a:buClr>
              <a:buSzPct val="80000"/>
              <a:buFontTx/>
              <a:defRPr b="1">
                <a:solidFill>
                  <a:schemeClr val="tx1">
                    <a:lumMod val="75000"/>
                    <a:lumOff val="25000"/>
                  </a:schemeClr>
                </a:solidFill>
                <a:latin typeface="+mn-ea"/>
                <a:cs typeface="+mn-ea"/>
              </a:defRPr>
            </a:lvl1pPr>
          </a:lstStyle>
          <a:p>
            <a:pPr marL="0" lvl="0" indent="0" algn="just" defTabSz="914400">
              <a:lnSpc>
                <a:spcPct val="150000"/>
              </a:lnSpc>
              <a:spcBef>
                <a:spcPts val="800"/>
              </a:spcBef>
              <a:buClr>
                <a:schemeClr val="bg1">
                  <a:lumMod val="50000"/>
                  <a:alpha val="100000"/>
                </a:schemeClr>
              </a:buClr>
              <a:buSzPct val="80000"/>
              <a:buFontTx/>
              <a:buNone/>
              <a:defRPr sz="1800" b="1">
                <a:solidFill>
                  <a:schemeClr val="tx1">
                    <a:lumMod val="75000"/>
                    <a:lumOff val="25000"/>
                    <a:alpha val="100000"/>
                  </a:schemeClr>
                </a:solidFill>
                <a:latin typeface="微软雅黑"/>
                <a:ea typeface="微软雅黑"/>
                <a:cs typeface="微软雅黑"/>
              </a:defRPr>
            </a:pPr>
            <a:r>
              <a:rPr lang="en-US" sz="2000" b="1" i="0" u="none" strike="noStrike" dirty="0" err="1">
                <a:solidFill>
                  <a:srgbClr val="000000">
                    <a:alpha val="100000"/>
                  </a:srgbClr>
                </a:solidFill>
                <a:latin typeface="微软雅黑"/>
                <a:ea typeface="微软雅黑"/>
                <a:cs typeface="微软雅黑"/>
                <a:sym typeface="Times New Roman"/>
              </a:rPr>
              <a:t>电力系统</a:t>
            </a:r>
            <a:r>
              <a:rPr lang="en-US" sz="2000" b="1" i="0" u="none" strike="noStrike" dirty="0" err="1">
                <a:solidFill>
                  <a:schemeClr val="tx1">
                    <a:alpha val="100000"/>
                  </a:schemeClr>
                </a:solidFill>
                <a:latin typeface="微软雅黑"/>
                <a:ea typeface="微软雅黑"/>
                <a:cs typeface="+mn-cs"/>
                <a:sym typeface="Times New Roman"/>
              </a:rPr>
              <a:t>运行</a:t>
            </a:r>
            <a:r>
              <a:rPr lang="en-US" sz="2000" b="1" i="0" u="none" strike="noStrike" dirty="0" err="1">
                <a:solidFill>
                  <a:srgbClr val="000000">
                    <a:alpha val="100000"/>
                  </a:srgbClr>
                </a:solidFill>
                <a:latin typeface="微软雅黑"/>
                <a:ea typeface="微软雅黑"/>
                <a:cs typeface="微软雅黑"/>
                <a:sym typeface="Times New Roman"/>
              </a:rPr>
              <a:t>的</a:t>
            </a:r>
            <a:r>
              <a:rPr lang="en-US" sz="2000" b="1" i="0" u="none" strike="noStrike" dirty="0" err="1">
                <a:solidFill>
                  <a:schemeClr val="tx1">
                    <a:alpha val="100000"/>
                  </a:schemeClr>
                </a:solidFill>
                <a:latin typeface="微软雅黑"/>
                <a:ea typeface="微软雅黑"/>
                <a:cs typeface="+mn-cs"/>
                <a:sym typeface="Times New Roman"/>
              </a:rPr>
              <a:t>主要职能</a:t>
            </a:r>
            <a:endParaRPr dirty="0"/>
          </a:p>
        </p:txBody>
      </p:sp>
      <p:sp>
        <p:nvSpPr>
          <p:cNvPr id="23" name="矩形: 圆角 25"/>
          <p:cNvSpPr/>
          <p:nvPr/>
        </p:nvSpPr>
        <p:spPr>
          <a:xfrm>
            <a:off x="1660968" y="1123950"/>
            <a:ext cx="2124452" cy="368935"/>
          </a:xfrm>
          <a:prstGeom prst="roundRect">
            <a:avLst>
              <a:gd name="adj" fmla="val 50000"/>
            </a:avLst>
          </a:prstGeom>
          <a:solidFill>
            <a:srgbClr val="A882B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lvl="0" algn="ctr" defTabSz="914400">
              <a:lnSpc>
                <a:spcPct val="100000"/>
              </a:lnSpc>
              <a:defRPr sz="1800">
                <a:solidFill>
                  <a:schemeClr val="tx1">
                    <a:alpha val="100000"/>
                  </a:schemeClr>
                </a:solidFill>
                <a:latin typeface="Arial"/>
                <a:ea typeface="微软雅黑"/>
                <a:cs typeface="+mn-cs"/>
              </a:defRPr>
            </a:pPr>
            <a:r>
              <a:rPr lang="en-US" sz="2000" b="1" i="0" u="none" strike="noStrike" dirty="0" err="1">
                <a:solidFill>
                  <a:schemeClr val="bg2">
                    <a:lumMod val="90000"/>
                    <a:alpha val="100000"/>
                  </a:schemeClr>
                </a:solidFill>
                <a:latin typeface="微软雅黑"/>
                <a:ea typeface="微软雅黑"/>
                <a:cs typeface="+mn-cs"/>
                <a:sym typeface="Times New Roman"/>
              </a:rPr>
              <a:t>调度的基本过程</a:t>
            </a:r>
            <a:endParaRPr dirty="0"/>
          </a:p>
        </p:txBody>
      </p:sp>
      <p:sp>
        <p:nvSpPr>
          <p:cNvPr id="24" name="矩形: 圆角 25"/>
          <p:cNvSpPr/>
          <p:nvPr/>
        </p:nvSpPr>
        <p:spPr>
          <a:xfrm>
            <a:off x="8345795" y="1123950"/>
            <a:ext cx="2081104" cy="368935"/>
          </a:xfrm>
          <a:prstGeom prst="roundRect">
            <a:avLst>
              <a:gd name="adj" fmla="val 50000"/>
            </a:avLst>
          </a:prstGeom>
          <a:solidFill>
            <a:schemeClr val="bg1"/>
          </a:solidFill>
          <a:ln w="12700">
            <a:solidFill>
              <a:schemeClr val="tx2">
                <a:alpha val="100000"/>
              </a:schemeClr>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lvl="0" algn="ctr" defTabSz="914400">
              <a:lnSpc>
                <a:spcPct val="100000"/>
              </a:lnSpc>
              <a:defRPr sz="1800">
                <a:solidFill>
                  <a:schemeClr val="tx1">
                    <a:alpha val="100000"/>
                  </a:schemeClr>
                </a:solidFill>
                <a:latin typeface="Arial"/>
                <a:ea typeface="微软雅黑"/>
                <a:cs typeface="+mn-cs"/>
              </a:defRPr>
            </a:pPr>
            <a:r>
              <a:rPr lang="en-US" sz="2000" b="1" i="0" u="none" strike="noStrike" dirty="0" err="1">
                <a:solidFill>
                  <a:schemeClr val="tx1">
                    <a:alpha val="100000"/>
                  </a:schemeClr>
                </a:solidFill>
                <a:latin typeface="微软雅黑"/>
                <a:ea typeface="微软雅黑"/>
                <a:cs typeface="+mn-cs"/>
                <a:sym typeface="Times New Roman"/>
              </a:rPr>
              <a:t>运行的职能部门</a:t>
            </a:r>
            <a:endParaRPr dirty="0"/>
          </a:p>
        </p:txBody>
      </p:sp>
      <p:sp>
        <p:nvSpPr>
          <p:cNvPr id="25" name="文字方塊 311"/>
          <p:cNvSpPr txBox="1"/>
          <p:nvPr/>
        </p:nvSpPr>
        <p:spPr>
          <a:xfrm>
            <a:off x="421671" y="2404090"/>
            <a:ext cx="5791200" cy="1282700"/>
          </a:xfrm>
        </p:spPr>
        <p:txBody>
          <a:bodyPr>
            <a:spAutoFit/>
          </a:bodyPr>
          <a:lstStyle/>
          <a:p>
            <a:pPr marL="349758" lvl="0" indent="-285750" algn="l" defTabSz="914400">
              <a:lnSpc>
                <a:spcPct val="100000"/>
              </a:lnSpc>
              <a:buFont typeface="Arial" charset="0"/>
              <a:buChar char="•"/>
              <a:defRPr sz="1800">
                <a:solidFill>
                  <a:schemeClr val="tx1">
                    <a:alpha val="100000"/>
                  </a:schemeClr>
                </a:solidFill>
                <a:latin typeface="Arial"/>
                <a:ea typeface="微软雅黑"/>
                <a:cs typeface="+mn-cs"/>
              </a:defRPr>
            </a:pPr>
            <a:r>
              <a:t>指电力系统设备的</a:t>
            </a:r>
            <a:r>
              <a:rPr sz="2400">
                <a:solidFill>
                  <a:srgbClr val="FF0000">
                    <a:alpha val="100000"/>
                  </a:srgbClr>
                </a:solidFill>
              </a:rPr>
              <a:t>实际运作和管理</a:t>
            </a:r>
            <a:r>
              <a:t>，确保整个电力系统中发电、输电、配电等环节正常运转。</a:t>
            </a:r>
          </a:p>
          <a:p>
            <a:pPr marL="349758" lvl="0" indent="-285750" algn="l" defTabSz="914400">
              <a:lnSpc>
                <a:spcPct val="100000"/>
              </a:lnSpc>
              <a:buFont typeface="Arial" charset="0"/>
              <a:buChar char="•"/>
              <a:defRPr sz="1800">
                <a:solidFill>
                  <a:schemeClr val="tx1">
                    <a:alpha val="100000"/>
                  </a:schemeClr>
                </a:solidFill>
                <a:latin typeface="Arial"/>
                <a:ea typeface="微软雅黑"/>
                <a:cs typeface="+mn-cs"/>
              </a:defRPr>
            </a:pPr>
            <a:endParaRPr/>
          </a:p>
          <a:p>
            <a:pPr marL="349758" algn="l">
              <a:buFont typeface="Arial" charset="0"/>
              <a:buChar char="•"/>
            </a:pPr>
            <a:endParaRPr b="1"/>
          </a:p>
        </p:txBody>
      </p:sp>
      <p:sp>
        <p:nvSpPr>
          <p:cNvPr id="26" name="矩形: 圆角 25"/>
          <p:cNvSpPr/>
          <p:nvPr/>
        </p:nvSpPr>
        <p:spPr>
          <a:xfrm>
            <a:off x="3976435" y="1123950"/>
            <a:ext cx="2081105" cy="368935"/>
          </a:xfrm>
          <a:prstGeom prst="roundRect">
            <a:avLst>
              <a:gd name="adj" fmla="val 50000"/>
            </a:avLst>
          </a:prstGeom>
          <a:solidFill>
            <a:srgbClr val="A882B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lvl="0" algn="ctr" defTabSz="914400">
              <a:lnSpc>
                <a:spcPct val="100000"/>
              </a:lnSpc>
              <a:defRPr sz="1800">
                <a:solidFill>
                  <a:schemeClr val="tx1">
                    <a:alpha val="100000"/>
                  </a:schemeClr>
                </a:solidFill>
                <a:latin typeface="Arial"/>
                <a:ea typeface="微软雅黑"/>
                <a:cs typeface="+mn-cs"/>
              </a:defRPr>
            </a:pPr>
            <a:r>
              <a:rPr lang="en-US" sz="2000" b="1" i="0" u="none" strike="noStrike" dirty="0" err="1">
                <a:solidFill>
                  <a:schemeClr val="bg2">
                    <a:lumMod val="90000"/>
                    <a:alpha val="100000"/>
                  </a:schemeClr>
                </a:solidFill>
                <a:latin typeface="微软雅黑"/>
                <a:ea typeface="微软雅黑"/>
                <a:cs typeface="+mn-cs"/>
                <a:sym typeface="Times New Roman"/>
              </a:rPr>
              <a:t>调度的职能部门</a:t>
            </a:r>
            <a:endParaRPr dirty="0"/>
          </a:p>
        </p:txBody>
      </p:sp>
      <p:sp>
        <p:nvSpPr>
          <p:cNvPr id="27" name="矩形: 圆角 25"/>
          <p:cNvSpPr/>
          <p:nvPr/>
        </p:nvSpPr>
        <p:spPr>
          <a:xfrm>
            <a:off x="6212871" y="1123950"/>
            <a:ext cx="2081105" cy="368935"/>
          </a:xfrm>
          <a:prstGeom prst="roundRect">
            <a:avLst>
              <a:gd name="adj" fmla="val 50000"/>
            </a:avLst>
          </a:prstGeom>
          <a:solidFill>
            <a:srgbClr val="A882B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lvl="0" algn="ctr" defTabSz="914400">
              <a:lnSpc>
                <a:spcPct val="100000"/>
              </a:lnSpc>
              <a:defRPr sz="1800">
                <a:solidFill>
                  <a:schemeClr val="tx1">
                    <a:alpha val="100000"/>
                  </a:schemeClr>
                </a:solidFill>
                <a:latin typeface="Arial"/>
                <a:ea typeface="微软雅黑"/>
                <a:cs typeface="+mn-cs"/>
              </a:defRPr>
            </a:pPr>
            <a:r>
              <a:rPr lang="en-US" sz="2000" b="1" i="0" u="none" strike="noStrike" dirty="0" err="1">
                <a:solidFill>
                  <a:schemeClr val="bg2">
                    <a:lumMod val="90000"/>
                    <a:alpha val="100000"/>
                  </a:schemeClr>
                </a:solidFill>
                <a:latin typeface="微软雅黑"/>
                <a:ea typeface="微软雅黑"/>
                <a:cs typeface="+mn-cs"/>
                <a:sym typeface="Times New Roman"/>
              </a:rPr>
              <a:t>什么是运行方式</a:t>
            </a:r>
            <a:endParaRPr dirty="0"/>
          </a:p>
        </p:txBody>
      </p:sp>
      <p:sp>
        <p:nvSpPr>
          <p:cNvPr id="28" name="文字方塊 27"/>
          <p:cNvSpPr txBox="1"/>
          <p:nvPr/>
        </p:nvSpPr>
        <p:spPr>
          <a:xfrm>
            <a:off x="5843533" y="2492438"/>
            <a:ext cx="6096000" cy="3930650"/>
          </a:xfrm>
          <a:prstGeom prst="rect">
            <a:avLst/>
          </a:prstGeom>
        </p:spPr>
        <p:txBody>
          <a:bodyPr>
            <a:spAutoFit/>
          </a:bodyPr>
          <a:lstStyle/>
          <a:p>
            <a:pPr marL="349758" lvl="0" indent="0" algn="l">
              <a:buNone/>
            </a:pPr>
            <a:r>
              <a:rPr b="1"/>
              <a:t>发电运行</a:t>
            </a:r>
            <a:r>
              <a:t>：确保发电机组的正常运行，按计划输出电力。</a:t>
            </a:r>
            <a:endParaRPr sz="1800">
              <a:solidFill>
                <a:schemeClr val="tx1">
                  <a:alpha val="100000"/>
                </a:schemeClr>
              </a:solidFill>
              <a:latin typeface="Arial"/>
              <a:ea typeface="微软雅黑"/>
              <a:cs typeface="+mn-cs"/>
            </a:endParaRPr>
          </a:p>
          <a:p>
            <a:pPr marL="349758" lvl="0" algn="l">
              <a:buFont typeface="Arial" charset="0"/>
              <a:buChar char="•"/>
            </a:pPr>
            <a:endParaRPr/>
          </a:p>
          <a:p>
            <a:pPr marL="349758" lvl="0" indent="0" algn="l">
              <a:buNone/>
            </a:pPr>
            <a:r>
              <a:rPr b="1"/>
              <a:t>输电运行</a:t>
            </a:r>
            <a:r>
              <a:t>：监控输电线路和变电站的状态，确保电力从发电厂传输到用户的过程中没有损失或中断。</a:t>
            </a:r>
            <a:endParaRPr sz="1800">
              <a:solidFill>
                <a:schemeClr val="tx1">
                  <a:alpha val="100000"/>
                </a:schemeClr>
              </a:solidFill>
              <a:latin typeface="Arial"/>
              <a:ea typeface="微软雅黑"/>
              <a:cs typeface="+mn-cs"/>
            </a:endParaRPr>
          </a:p>
          <a:p>
            <a:pPr marL="349758" lvl="0" algn="l">
              <a:buFont typeface="Arial" charset="0"/>
              <a:buChar char="•"/>
            </a:pPr>
            <a:endParaRPr/>
          </a:p>
          <a:p>
            <a:pPr marL="349758" lvl="0" indent="0" algn="l">
              <a:buNone/>
            </a:pPr>
            <a:r>
              <a:rPr b="1"/>
              <a:t>配电运行</a:t>
            </a:r>
            <a:r>
              <a:t>：负责将电力分配给各个用户，保持电力供应的可靠性。</a:t>
            </a:r>
            <a:endParaRPr sz="1800">
              <a:solidFill>
                <a:schemeClr val="tx1">
                  <a:alpha val="100000"/>
                </a:schemeClr>
              </a:solidFill>
              <a:latin typeface="Arial"/>
              <a:ea typeface="微软雅黑"/>
              <a:cs typeface="+mn-cs"/>
            </a:endParaRPr>
          </a:p>
          <a:p>
            <a:pPr marL="349758" lvl="0" algn="l">
              <a:buFont typeface="Arial" charset="0"/>
              <a:buChar char="•"/>
            </a:pPr>
            <a:endParaRPr/>
          </a:p>
          <a:p>
            <a:pPr marL="349758" lvl="0" indent="0" algn="l">
              <a:buNone/>
            </a:pPr>
            <a:r>
              <a:rPr b="1"/>
              <a:t>设备维护与检修</a:t>
            </a:r>
            <a:r>
              <a:t>：定期对设备进行维护，保证系统长期稳定运行。</a:t>
            </a:r>
            <a:endParaRPr sz="1800">
              <a:solidFill>
                <a:schemeClr val="tx1">
                  <a:alpha val="100000"/>
                </a:schemeClr>
              </a:solidFill>
              <a:latin typeface="Arial"/>
              <a:ea typeface="微软雅黑"/>
              <a:cs typeface="+mn-cs"/>
            </a:endParaRPr>
          </a:p>
          <a:p>
            <a:pPr marL="349758" lvl="0" algn="l">
              <a:buFont typeface="Arial" charset="0"/>
              <a:buChar char="•"/>
            </a:pPr>
            <a:endParaRPr/>
          </a:p>
          <a:p>
            <a:pPr marL="349758" lvl="0" indent="0" algn="l">
              <a:buNone/>
            </a:pPr>
            <a:r>
              <a:rPr b="1"/>
              <a:t>事故响应</a:t>
            </a:r>
            <a:r>
              <a:t>：当发生设备故障或系统异常时，快速处理故障并恢复系统的正常运行。</a:t>
            </a:r>
            <a:endParaRPr sz="1800">
              <a:solidFill>
                <a:schemeClr val="tx1">
                  <a:alpha val="100000"/>
                </a:schemeClr>
              </a:solidFill>
              <a:latin typeface="Arial"/>
              <a:ea typeface="微软雅黑"/>
              <a:cs typeface="+mn-cs"/>
            </a:endParaRPr>
          </a:p>
        </p:txBody>
      </p:sp>
      <p:pic>
        <p:nvPicPr>
          <p:cNvPr id="29" name="圖片 28"/>
          <p:cNvPicPr>
            <a:picLocks noChangeAspect="1"/>
          </p:cNvPicPr>
          <p:nvPr/>
        </p:nvPicPr>
        <p:blipFill>
          <a:blip r:embed="rId6"/>
          <a:stretch>
            <a:fillRect/>
          </a:stretch>
        </p:blipFill>
        <p:spPr>
          <a:xfrm>
            <a:off x="6057541" y="2238087"/>
            <a:ext cx="5881992" cy="4439352"/>
          </a:xfrm>
          <a:prstGeom prst="rect">
            <a:avLst/>
          </a:prstGeom>
        </p:spPr>
      </p:pic>
      <p:sp>
        <p:nvSpPr>
          <p:cNvPr id="30" name="文字方塊 29"/>
          <p:cNvSpPr txBox="1"/>
          <p:nvPr/>
        </p:nvSpPr>
        <p:spPr>
          <a:xfrm>
            <a:off x="2078446" y="4298023"/>
            <a:ext cx="2187575" cy="825500"/>
          </a:xfrm>
          <a:prstGeom prst="rect">
            <a:avLst/>
          </a:prstGeom>
          <a:ln w="12700">
            <a:solidFill>
              <a:srgbClr val="FF0000">
                <a:alpha val="100000"/>
              </a:srgbClr>
            </a:solidFill>
            <a:prstDash val="solid"/>
          </a:ln>
        </p:spPr>
        <p:txBody>
          <a:bodyPr>
            <a:spAutoFit/>
          </a:bodyPr>
          <a:lstStyle/>
          <a:p>
            <a:pPr marL="0" lvl="0" algn="ctr" defTabSz="914400">
              <a:lnSpc>
                <a:spcPct val="100000"/>
              </a:lnSpc>
              <a:defRPr sz="1800">
                <a:solidFill>
                  <a:schemeClr val="tx1">
                    <a:alpha val="100000"/>
                  </a:schemeClr>
                </a:solidFill>
                <a:latin typeface="Arial"/>
                <a:ea typeface="微软雅黑"/>
                <a:cs typeface="+mn-cs"/>
              </a:defRPr>
            </a:pPr>
            <a:r>
              <a:rPr sz="2400" b="1">
                <a:solidFill>
                  <a:schemeClr val="tx1">
                    <a:alpha val="100000"/>
                  </a:schemeClr>
                </a:solidFill>
                <a:latin typeface="Arial"/>
                <a:ea typeface="微软雅黑"/>
                <a:cs typeface="+mn-cs"/>
              </a:rPr>
              <a:t>调度依赖运行</a:t>
            </a:r>
            <a:endParaRPr/>
          </a:p>
          <a:p>
            <a:pPr marL="0" lvl="0" algn="ctr" defTabSz="914400">
              <a:lnSpc>
                <a:spcPct val="100000"/>
              </a:lnSpc>
              <a:defRPr sz="1800">
                <a:solidFill>
                  <a:schemeClr val="tx1">
                    <a:alpha val="100000"/>
                  </a:schemeClr>
                </a:solidFill>
                <a:latin typeface="Arial"/>
                <a:ea typeface="微软雅黑"/>
                <a:cs typeface="+mn-cs"/>
              </a:defRPr>
            </a:pPr>
            <a:r>
              <a:rPr lang="zh-CN" sz="2400" b="1" i="0" u="none" strike="noStrike">
                <a:solidFill>
                  <a:schemeClr val="tx1">
                    <a:alpha val="100000"/>
                  </a:schemeClr>
                </a:solidFill>
                <a:latin typeface="Arial"/>
                <a:ea typeface="微软雅黑"/>
                <a:cs typeface="+mn-cs"/>
              </a:rPr>
              <a:t>运行支持调度</a:t>
            </a:r>
            <a:endParaRPr sz="1800">
              <a:solidFill>
                <a:schemeClr val="tx1">
                  <a:alpha val="100000"/>
                </a:schemeClr>
              </a:solidFill>
              <a:latin typeface="Arial"/>
              <a:ea typeface="微软雅黑"/>
              <a:cs typeface="+mn-cs"/>
            </a:endParaRPr>
          </a:p>
        </p:txBody>
      </p:sp>
      <p:sp>
        <p:nvSpPr>
          <p:cNvPr id="31" name="文字方塊 30"/>
          <p:cNvSpPr txBox="1"/>
          <p:nvPr/>
        </p:nvSpPr>
        <p:spPr>
          <a:xfrm>
            <a:off x="1403759" y="3520787"/>
            <a:ext cx="3536950" cy="577850"/>
          </a:xfrm>
          <a:prstGeom prst="rect">
            <a:avLst/>
          </a:prstGeom>
          <a:ln w="12700">
            <a:prstDash val="solid"/>
            <a:miter lim="800000"/>
          </a:ln>
        </p:spPr>
        <p:txBody>
          <a:bodyPr>
            <a:spAutoFit/>
          </a:bodyPr>
          <a:lstStyle/>
          <a:p>
            <a:r>
              <a:rPr sz="3200" b="1">
                <a:solidFill>
                  <a:srgbClr val="7030A0">
                    <a:alpha val="100000"/>
                  </a:srgbClr>
                </a:solidFill>
              </a:rPr>
              <a:t>??与调度的关系??</a:t>
            </a:r>
            <a:endParaRPr/>
          </a:p>
        </p:txBody>
      </p:sp>
      <p:sp>
        <p:nvSpPr>
          <p:cNvPr id="32" name="文字方塊 31"/>
          <p:cNvSpPr txBox="1"/>
          <p:nvPr/>
        </p:nvSpPr>
        <p:spPr>
          <a:xfrm>
            <a:off x="1403759" y="5322909"/>
            <a:ext cx="3536950" cy="641350"/>
          </a:xfrm>
          <a:prstGeom prst="rect">
            <a:avLst/>
          </a:prstGeom>
        </p:spPr>
        <p:txBody>
          <a:bodyPr>
            <a:spAutoFit/>
          </a:bodyPr>
          <a:lstStyle/>
          <a:p>
            <a:pPr marL="64007" lvl="0" indent="0" algn="ctr" defTabSz="914400">
              <a:lnSpc>
                <a:spcPct val="100000"/>
              </a:lnSpc>
              <a:buNone/>
              <a:defRPr sz="1800">
                <a:solidFill>
                  <a:schemeClr val="tx1">
                    <a:alpha val="100000"/>
                  </a:schemeClr>
                </a:solidFill>
                <a:latin typeface="Arial"/>
                <a:ea typeface="微软雅黑"/>
                <a:cs typeface="+mn-cs"/>
              </a:defRPr>
            </a:pPr>
            <a:r>
              <a:t>两者共同作用才能确保电力系统能够持续、稳定、高效地运作。</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圖片 33"/>
          <p:cNvPicPr>
            <a:picLocks noChangeAspect="1"/>
          </p:cNvPicPr>
          <p:nvPr/>
        </p:nvPicPr>
        <p:blipFill>
          <a:blip r:embed="rId3"/>
          <a:stretch>
            <a:fillRect/>
          </a:stretch>
        </p:blipFill>
        <p:spPr>
          <a:xfrm>
            <a:off x="2038421" y="486930"/>
            <a:ext cx="6255741" cy="6519643"/>
          </a:xfrm>
          <a:prstGeom prst="rect">
            <a:avLst/>
          </a:prstGeom>
        </p:spPr>
      </p:pic>
      <p:pic>
        <p:nvPicPr>
          <p:cNvPr id="35" name="图片 168"/>
          <p:cNvPicPr>
            <a:picLocks noChangeAspect="1"/>
          </p:cNvPicPr>
          <p:nvPr/>
        </p:nvPicPr>
        <p:blipFill rotWithShape="1">
          <a:blip r:embed="rId4" cstate="screen"/>
          <a:srcRect r="-28"/>
          <a:stretch>
            <a:fillRect/>
          </a:stretch>
        </p:blipFill>
        <p:spPr>
          <a:xfrm flipH="1">
            <a:off x="5599367" y="-1"/>
            <a:ext cx="3326355" cy="995307"/>
          </a:xfrm>
          <a:prstGeom prst="rect">
            <a:avLst/>
          </a:prstGeom>
        </p:spPr>
      </p:pic>
      <p:pic>
        <p:nvPicPr>
          <p:cNvPr id="36" name="图片 14"/>
          <p:cNvPicPr>
            <a:picLocks noChangeAspect="1"/>
          </p:cNvPicPr>
          <p:nvPr/>
        </p:nvPicPr>
        <p:blipFill rotWithShape="1">
          <a:blip r:embed="rId5" cstate="screen"/>
          <a:srcRect/>
          <a:stretch>
            <a:fillRect/>
          </a:stretch>
        </p:blipFill>
        <p:spPr>
          <a:xfrm>
            <a:off x="8891533" y="0"/>
            <a:ext cx="3326355" cy="973859"/>
          </a:xfrm>
          <a:prstGeom prst="rect">
            <a:avLst/>
          </a:prstGeom>
        </p:spPr>
      </p:pic>
      <p:sp>
        <p:nvSpPr>
          <p:cNvPr id="37" name="矩形 77"/>
          <p:cNvSpPr/>
          <p:nvPr/>
        </p:nvSpPr>
        <p:spPr>
          <a:xfrm>
            <a:off x="600" y="0"/>
            <a:ext cx="12217288" cy="995306"/>
          </a:xfrm>
          <a:prstGeom prst="rect">
            <a:avLst/>
          </a:prstGeom>
          <a:gradFill flip="none" rotWithShape="1">
            <a:gsLst>
              <a:gs pos="54501">
                <a:srgbClr val="580C6E"/>
              </a:gs>
              <a:gs pos="73000">
                <a:srgbClr val="61106A">
                  <a:alpha val="90000"/>
                </a:srgbClr>
              </a:gs>
              <a:gs pos="84000">
                <a:srgbClr val="952064">
                  <a:alpha val="46000"/>
                </a:srgbClr>
              </a:gs>
              <a:gs pos="34845">
                <a:srgbClr val="580C6E"/>
              </a:gs>
              <a:gs pos="0">
                <a:srgbClr val="580C6E">
                  <a:lumMod val="100000"/>
                </a:srgbClr>
              </a:gs>
              <a:gs pos="100000">
                <a:srgbClr val="AC2761"/>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pic>
        <p:nvPicPr>
          <p:cNvPr id="38" name="图片 169"/>
          <p:cNvPicPr>
            <a:picLocks noChangeAspect="1"/>
          </p:cNvPicPr>
          <p:nvPr/>
        </p:nvPicPr>
        <p:blipFill>
          <a:blip r:embed="rId6" cstate="screen">
            <a:lum bright="70000" contrast="-70000"/>
            <a:extLst>
              <a:ext uri="{BEBA8EAE-BF5A-486C-A8C5-ECC9F3942E4B}">
                <a14:imgProps xmlns:a14="http://schemas.microsoft.com/office/drawing/2010/main">
                  <a14:imgLayer r:embed="rId7">
                    <a14:imgEffect>
                      <a14:brightnessContrast bright="12000" contrast="-40000"/>
                    </a14:imgEffect>
                    <a14:imgEffect>
                      <a14:saturation sat="0"/>
                    </a14:imgEffect>
                    <a14:imgEffect>
                      <a14:sharpenSoften amount="-50000"/>
                    </a14:imgEffect>
                  </a14:imgLayer>
                </a14:imgProps>
              </a:ext>
            </a:extLst>
          </a:blip>
          <a:stretch>
            <a:fillRect/>
          </a:stretch>
        </p:blipFill>
        <p:spPr>
          <a:xfrm>
            <a:off x="259241" y="125580"/>
            <a:ext cx="747562" cy="778934"/>
          </a:xfrm>
          <a:prstGeom prst="rect">
            <a:avLst/>
          </a:prstGeom>
          <a:ln>
            <a:solidFill>
              <a:srgbClr val="580C6E"/>
            </a:solidFill>
          </a:ln>
        </p:spPr>
      </p:pic>
      <p:sp>
        <p:nvSpPr>
          <p:cNvPr id="39" name="文本框 174"/>
          <p:cNvSpPr txBox="1"/>
          <p:nvPr/>
        </p:nvSpPr>
        <p:spPr>
          <a:xfrm>
            <a:off x="1296156" y="191311"/>
            <a:ext cx="9766300" cy="641350"/>
          </a:xfrm>
          <a:prstGeom prst="rect">
            <a:avLst/>
          </a:prstGeom>
          <a:noFill/>
        </p:spPr>
        <p:txBody>
          <a:bodyPr wrap="square" rtlCol="0">
            <a:spAutoFit/>
          </a:bodyPr>
          <a:lstStyle/>
          <a:p>
            <a:pPr marL="0" lvl="0" algn="l" defTabSz="914400">
              <a:lnSpc>
                <a:spcPct val="100000"/>
              </a:lnSpc>
              <a:defRPr sz="1800">
                <a:solidFill>
                  <a:schemeClr val="tx1">
                    <a:alpha val="100000"/>
                  </a:schemeClr>
                </a:solidFill>
                <a:latin typeface="Arial"/>
                <a:ea typeface="微软雅黑"/>
                <a:cs typeface="+mn-cs"/>
              </a:defRPr>
            </a:pPr>
            <a:r>
              <a:rPr lang="en-US" sz="3600" b="1" i="0" u="none" strike="noStrike">
                <a:solidFill>
                  <a:schemeClr val="bg1">
                    <a:alpha val="100000"/>
                  </a:schemeClr>
                </a:solidFill>
                <a:latin typeface="Arial"/>
                <a:ea typeface="微软雅黑"/>
                <a:cs typeface="微软雅黑"/>
                <a:sym typeface="Arial"/>
              </a:rPr>
              <a:t>二、电力系统运行方式的分类</a:t>
            </a:r>
            <a:endParaRPr/>
          </a:p>
        </p:txBody>
      </p:sp>
      <p:sp>
        <p:nvSpPr>
          <p:cNvPr id="40" name="灯片编号占位符 2"/>
          <p:cNvSpPr>
            <a:spLocks noGrp="1"/>
          </p:cNvSpPr>
          <p:nvPr>
            <p:ph type="sldNum" sz="quarter" idx="12"/>
          </p:nvPr>
        </p:nvSpPr>
        <p:spPr>
          <a:xfrm>
            <a:off x="9325779" y="6057963"/>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4C7EE5D8-6200-46CA-A960-1DA5B550D24A}" type="slidenum">
              <a:rPr/>
              <a:t>8</a:t>
            </a:fld>
            <a:endParaRPr kumimoji="0" lang="zh-CN" altLang="en-US" sz="1200" b="1" i="0" u="none" strike="noStrike" kern="1200" cap="none" spc="0" normalizeH="0" baseline="0" noProof="0" dirty="0">
              <a:ln>
                <a:noFill/>
              </a:ln>
              <a:solidFill>
                <a:prstClr val="black">
                  <a:tint val="75000"/>
                </a:prstClr>
              </a:solidFill>
              <a:effectLst/>
              <a:uLnTx/>
              <a:uFillTx/>
              <a:latin typeface="HelveticaExt-Normal"/>
              <a:ea typeface="OPPOSans B"/>
              <a:cs typeface="+mn-cs"/>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图片 168"/>
          <p:cNvPicPr>
            <a:picLocks noChangeAspect="1"/>
          </p:cNvPicPr>
          <p:nvPr/>
        </p:nvPicPr>
        <p:blipFill rotWithShape="1">
          <a:blip r:embed="rId3" cstate="screen"/>
          <a:srcRect r="-28"/>
          <a:stretch>
            <a:fillRect/>
          </a:stretch>
        </p:blipFill>
        <p:spPr>
          <a:xfrm flipH="1">
            <a:off x="5599367" y="-1"/>
            <a:ext cx="3326355" cy="995307"/>
          </a:xfrm>
          <a:prstGeom prst="rect">
            <a:avLst/>
          </a:prstGeom>
        </p:spPr>
      </p:pic>
      <p:pic>
        <p:nvPicPr>
          <p:cNvPr id="43" name="图片 14"/>
          <p:cNvPicPr>
            <a:picLocks noChangeAspect="1"/>
          </p:cNvPicPr>
          <p:nvPr/>
        </p:nvPicPr>
        <p:blipFill rotWithShape="1">
          <a:blip r:embed="rId4" cstate="screen"/>
          <a:srcRect/>
          <a:stretch>
            <a:fillRect/>
          </a:stretch>
        </p:blipFill>
        <p:spPr>
          <a:xfrm>
            <a:off x="8891533" y="0"/>
            <a:ext cx="3326355" cy="973859"/>
          </a:xfrm>
          <a:prstGeom prst="rect">
            <a:avLst/>
          </a:prstGeom>
        </p:spPr>
      </p:pic>
      <p:sp>
        <p:nvSpPr>
          <p:cNvPr id="44" name="矩形 77"/>
          <p:cNvSpPr/>
          <p:nvPr/>
        </p:nvSpPr>
        <p:spPr>
          <a:xfrm>
            <a:off x="600" y="0"/>
            <a:ext cx="12217288" cy="995306"/>
          </a:xfrm>
          <a:prstGeom prst="rect">
            <a:avLst/>
          </a:prstGeom>
          <a:gradFill flip="none" rotWithShape="1">
            <a:gsLst>
              <a:gs pos="54501">
                <a:srgbClr val="580C6E"/>
              </a:gs>
              <a:gs pos="73000">
                <a:srgbClr val="61106A">
                  <a:alpha val="90000"/>
                </a:srgbClr>
              </a:gs>
              <a:gs pos="84000">
                <a:srgbClr val="952064">
                  <a:alpha val="46000"/>
                </a:srgbClr>
              </a:gs>
              <a:gs pos="34845">
                <a:srgbClr val="580C6E"/>
              </a:gs>
              <a:gs pos="0">
                <a:srgbClr val="580C6E">
                  <a:lumMod val="100000"/>
                </a:srgbClr>
              </a:gs>
              <a:gs pos="100000">
                <a:srgbClr val="AC2761"/>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pic>
        <p:nvPicPr>
          <p:cNvPr id="45" name="图片 169"/>
          <p:cNvPicPr>
            <a:picLocks noChangeAspect="1"/>
          </p:cNvPicPr>
          <p:nvPr/>
        </p:nvPicPr>
        <p:blipFill>
          <a:blip r:embed="rId5" cstate="screen">
            <a:lum bright="70000" contrast="-70000"/>
            <a:extLst>
              <a:ext uri="{BEBA8EAE-BF5A-486C-A8C5-ECC9F3942E4B}">
                <a14:imgProps xmlns:a14="http://schemas.microsoft.com/office/drawing/2010/main">
                  <a14:imgLayer r:embed="rId6">
                    <a14:imgEffect>
                      <a14:brightnessContrast bright="12000" contrast="-40000"/>
                    </a14:imgEffect>
                    <a14:imgEffect>
                      <a14:saturation sat="0"/>
                    </a14:imgEffect>
                    <a14:imgEffect>
                      <a14:sharpenSoften amount="-50000"/>
                    </a14:imgEffect>
                  </a14:imgLayer>
                </a14:imgProps>
              </a:ext>
            </a:extLst>
          </a:blip>
          <a:stretch>
            <a:fillRect/>
          </a:stretch>
        </p:blipFill>
        <p:spPr>
          <a:xfrm>
            <a:off x="259241" y="125580"/>
            <a:ext cx="747562" cy="778934"/>
          </a:xfrm>
          <a:prstGeom prst="rect">
            <a:avLst/>
          </a:prstGeom>
          <a:ln>
            <a:solidFill>
              <a:srgbClr val="580C6E"/>
            </a:solidFill>
          </a:ln>
        </p:spPr>
      </p:pic>
      <p:sp>
        <p:nvSpPr>
          <p:cNvPr id="46" name="文本框 174"/>
          <p:cNvSpPr txBox="1"/>
          <p:nvPr/>
        </p:nvSpPr>
        <p:spPr>
          <a:xfrm>
            <a:off x="1296156" y="191311"/>
            <a:ext cx="9766300" cy="641350"/>
          </a:xfrm>
          <a:prstGeom prst="rect">
            <a:avLst/>
          </a:prstGeom>
          <a:noFill/>
        </p:spPr>
        <p:txBody>
          <a:bodyPr wrap="square" rtlCol="0">
            <a:spAutoFit/>
          </a:bodyPr>
          <a:lstStyle/>
          <a:p>
            <a:pPr marL="0" lvl="0" algn="l" defTabSz="914400">
              <a:lnSpc>
                <a:spcPct val="100000"/>
              </a:lnSpc>
              <a:defRPr sz="1800">
                <a:solidFill>
                  <a:schemeClr val="tx1">
                    <a:alpha val="100000"/>
                  </a:schemeClr>
                </a:solidFill>
                <a:latin typeface="Arial"/>
                <a:ea typeface="微软雅黑"/>
                <a:cs typeface="+mn-cs"/>
              </a:defRPr>
            </a:pPr>
            <a:r>
              <a:rPr lang="en-US" sz="3600" b="1" i="0" u="none" strike="noStrike">
                <a:solidFill>
                  <a:schemeClr val="bg1">
                    <a:alpha val="100000"/>
                  </a:schemeClr>
                </a:solidFill>
                <a:latin typeface="Arial"/>
                <a:ea typeface="微软雅黑"/>
                <a:cs typeface="微软雅黑"/>
                <a:sym typeface="Arial"/>
              </a:rPr>
              <a:t>根据电网状态分类</a:t>
            </a:r>
            <a:endParaRPr/>
          </a:p>
        </p:txBody>
      </p:sp>
      <p:sp>
        <p:nvSpPr>
          <p:cNvPr id="47" name="灯片编号占位符 2"/>
          <p:cNvSpPr>
            <a:spLocks noGrp="1"/>
          </p:cNvSpPr>
          <p:nvPr>
            <p:ph type="sldNum" sz="quarter" idx="12"/>
          </p:nvPr>
        </p:nvSpPr>
        <p:spPr>
          <a:xfrm>
            <a:off x="9325779" y="6057963"/>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4C7EE5D8-6200-46CA-A960-1DA5B550D24A}" type="slidenum">
              <a:rPr/>
              <a:t>9</a:t>
            </a:fld>
            <a:endParaRPr kumimoji="0" lang="zh-CN" altLang="en-US" sz="1200" b="1" i="0" u="none" strike="noStrike" kern="1200" cap="none" spc="0" normalizeH="0" baseline="0" noProof="0" dirty="0">
              <a:ln>
                <a:noFill/>
              </a:ln>
              <a:solidFill>
                <a:prstClr val="black">
                  <a:tint val="75000"/>
                </a:prstClr>
              </a:solidFill>
              <a:effectLst/>
              <a:uLnTx/>
              <a:uFillTx/>
              <a:latin typeface="HelveticaExt-Normal"/>
              <a:ea typeface="OPPOSans B"/>
              <a:cs typeface="+mn-cs"/>
            </a:endParaRPr>
          </a:p>
        </p:txBody>
      </p:sp>
      <p:sp>
        <p:nvSpPr>
          <p:cNvPr id="48" name="文本框 12"/>
          <p:cNvSpPr txBox="1"/>
          <p:nvPr/>
        </p:nvSpPr>
        <p:spPr>
          <a:xfrm>
            <a:off x="1182603" y="1854292"/>
            <a:ext cx="10021692" cy="973836"/>
          </a:xfrm>
          <a:prstGeom prst="rect">
            <a:avLst/>
          </a:prstGeom>
          <a:solidFill>
            <a:srgbClr val="F7E4FC"/>
          </a:solidFill>
          <a:ln w="9525">
            <a:noFill/>
            <a:prstDash val="dash"/>
          </a:ln>
          <a:effectLst/>
        </p:spPr>
        <p:txBody>
          <a:bodyPr wrap="square" lIns="144000" tIns="108000" rIns="144000" bIns="108000" anchor="ctr" anchorCtr="0">
            <a:noAutofit/>
          </a:bodyPr>
          <a:lstStyle>
            <a:defPPr>
              <a:defRPr lang="en-US"/>
            </a:defPPr>
            <a:lvl1pPr lvl="0" algn="just" hangingPunct="0">
              <a:lnSpc>
                <a:spcPct val="150000"/>
              </a:lnSpc>
              <a:spcBef>
                <a:spcPts val="800"/>
              </a:spcBef>
              <a:buClr>
                <a:schemeClr val="bg1">
                  <a:lumMod val="50000"/>
                </a:schemeClr>
              </a:buClr>
              <a:buSzPct val="80000"/>
              <a:buFontTx/>
              <a:defRPr b="1">
                <a:solidFill>
                  <a:schemeClr val="tx1">
                    <a:lumMod val="75000"/>
                    <a:lumOff val="25000"/>
                  </a:schemeClr>
                </a:solidFill>
                <a:latin typeface="+mn-ea"/>
                <a:cs typeface="+mn-ea"/>
              </a:defRPr>
            </a:lvl1pPr>
          </a:lstStyle>
          <a:p>
            <a:pPr marL="0" lvl="0" indent="0" algn="just" defTabSz="914400">
              <a:lnSpc>
                <a:spcPct val="150000"/>
              </a:lnSpc>
              <a:buClr>
                <a:schemeClr val="bg1">
                  <a:lumMod val="50000"/>
                  <a:alpha val="100000"/>
                </a:schemeClr>
              </a:buClr>
              <a:buSzPct val="80000"/>
              <a:buFontTx/>
              <a:buNone/>
              <a:defRPr sz="1800" b="1">
                <a:solidFill>
                  <a:schemeClr val="tx1">
                    <a:lumMod val="75000"/>
                    <a:lumOff val="25000"/>
                    <a:alpha val="100000"/>
                  </a:schemeClr>
                </a:solidFill>
                <a:latin typeface="微软雅黑"/>
                <a:ea typeface="微软雅黑"/>
                <a:cs typeface="微软雅黑"/>
              </a:defRPr>
            </a:pPr>
            <a:r>
              <a:rPr lang="en-US" sz="2000" b="1" i="0" u="none" strike="noStrike">
                <a:solidFill>
                  <a:srgbClr val="000000">
                    <a:alpha val="100000"/>
                  </a:srgbClr>
                </a:solidFill>
                <a:latin typeface="微软雅黑"/>
                <a:ea typeface="微软雅黑"/>
                <a:cs typeface="微软雅黑"/>
                <a:sym typeface="Times New Roman"/>
              </a:rPr>
              <a:t>定义：正常状态下，基于现有电气设备、电网接线、变电站接线等情况，制定的安全、经济的较长期出现的运行方式</a:t>
            </a:r>
            <a:endParaRPr/>
          </a:p>
        </p:txBody>
      </p:sp>
      <p:sp>
        <p:nvSpPr>
          <p:cNvPr id="49" name="文字方塊 311"/>
          <p:cNvSpPr txBox="1"/>
          <p:nvPr/>
        </p:nvSpPr>
        <p:spPr>
          <a:xfrm>
            <a:off x="1182603" y="3043830"/>
            <a:ext cx="6153150" cy="2559050"/>
          </a:xfrm>
        </p:spPr>
        <p:txBody>
          <a:bodyPr>
            <a:spAutoFit/>
          </a:bodyPr>
          <a:lstStyle/>
          <a:p>
            <a:pPr marL="305992" lvl="0" indent="-305992" algn="l" defTabSz="457189">
              <a:lnSpc>
                <a:spcPct val="100000"/>
              </a:lnSpc>
              <a:buClr>
                <a:srgbClr val="660874">
                  <a:alpha val="100000"/>
                </a:srgbClr>
              </a:buClr>
              <a:buSzPct val="92000"/>
              <a:buFont typeface="Wingdings 2" panose="05020102010507070707" pitchFamily="18" charset="2"/>
              <a:buChar char=""/>
              <a:defRPr sz="1800">
                <a:solidFill>
                  <a:schemeClr val="tx1">
                    <a:alpha val="100000"/>
                  </a:schemeClr>
                </a:solidFill>
                <a:latin typeface="Arial"/>
                <a:ea typeface="微软雅黑"/>
                <a:cs typeface="+mn-cs"/>
              </a:defRPr>
            </a:pPr>
            <a:r>
              <a:rPr lang="zh-CN" sz="1800" b="0" i="0" u="none" strike="noStrike">
                <a:solidFill>
                  <a:srgbClr val="3D3D3D">
                    <a:alpha val="100000"/>
                  </a:srgbClr>
                </a:solidFill>
                <a:latin typeface="Gill Sans MT"/>
                <a:ea typeface="华文中宋"/>
                <a:cs typeface="+mn-cs"/>
              </a:rPr>
              <a:t>基础：现有电气设备、电网接线、变电站接线等</a:t>
            </a:r>
            <a:endParaRPr sz="1800">
              <a:solidFill>
                <a:schemeClr val="tx1">
                  <a:alpha val="100000"/>
                </a:schemeClr>
              </a:solidFill>
              <a:latin typeface="Arial"/>
              <a:ea typeface="微软雅黑"/>
              <a:cs typeface="+mn-cs"/>
            </a:endParaRPr>
          </a:p>
          <a:p>
            <a:pPr marL="305992" lvl="0" indent="-305992" algn="l" defTabSz="457189">
              <a:lnSpc>
                <a:spcPct val="100000"/>
              </a:lnSpc>
              <a:buClr>
                <a:srgbClr val="660874">
                  <a:alpha val="100000"/>
                </a:srgbClr>
              </a:buClr>
              <a:buSzPct val="92000"/>
              <a:buFont typeface="Wingdings 2" panose="05020102010507070707" pitchFamily="18" charset="2"/>
              <a:buChar char=""/>
              <a:defRPr sz="1800">
                <a:solidFill>
                  <a:schemeClr val="tx1">
                    <a:alpha val="100000"/>
                  </a:schemeClr>
                </a:solidFill>
                <a:latin typeface="Arial"/>
                <a:ea typeface="微软雅黑"/>
                <a:cs typeface="+mn-cs"/>
              </a:defRPr>
            </a:pPr>
            <a:r>
              <a:rPr lang="zh-CN" sz="1800" b="0" i="0" u="none" strike="noStrike">
                <a:solidFill>
                  <a:srgbClr val="3D3D3D">
                    <a:alpha val="100000"/>
                  </a:srgbClr>
                </a:solidFill>
                <a:latin typeface="Gill Sans MT"/>
                <a:ea typeface="华文中宋"/>
                <a:cs typeface="+mn-cs"/>
              </a:rPr>
              <a:t>要求：满足电能需求、电网结构合理、运行可靠性高、符合经济性要求、信息传送通常正常</a:t>
            </a:r>
            <a:endParaRPr sz="1800">
              <a:solidFill>
                <a:schemeClr val="tx1">
                  <a:alpha val="100000"/>
                </a:schemeClr>
              </a:solidFill>
              <a:latin typeface="Arial"/>
              <a:ea typeface="微软雅黑"/>
              <a:cs typeface="+mn-cs"/>
            </a:endParaRPr>
          </a:p>
          <a:p>
            <a:pPr marL="305992" lvl="0" indent="-305992" algn="l" defTabSz="457189">
              <a:lnSpc>
                <a:spcPct val="100000"/>
              </a:lnSpc>
              <a:buClr>
                <a:srgbClr val="660874">
                  <a:alpha val="100000"/>
                </a:srgbClr>
              </a:buClr>
              <a:buSzPct val="92000"/>
              <a:buFont typeface="Wingdings 2" panose="05020102010507070707" pitchFamily="18" charset="2"/>
              <a:buChar char=""/>
              <a:defRPr sz="1800">
                <a:solidFill>
                  <a:schemeClr val="tx1">
                    <a:alpha val="100000"/>
                  </a:schemeClr>
                </a:solidFill>
                <a:latin typeface="Arial"/>
                <a:ea typeface="微软雅黑"/>
                <a:cs typeface="+mn-cs"/>
              </a:defRPr>
            </a:pPr>
            <a:r>
              <a:rPr lang="zh-CN" sz="1800" b="0" i="0" u="none" strike="noStrike">
                <a:solidFill>
                  <a:srgbClr val="3D3D3D">
                    <a:alpha val="100000"/>
                  </a:srgbClr>
                </a:solidFill>
                <a:latin typeface="Gill Sans MT"/>
                <a:ea typeface="华文中宋"/>
                <a:cs typeface="+mn-cs"/>
              </a:rPr>
              <a:t>内容：正常计划的检修方式和按负荷曲线及季节变化的水电大发、火电大发，最大最小负荷和最大最小开机方式及抽水蓄能运行工况等</a:t>
            </a:r>
            <a:endParaRPr sz="1800">
              <a:solidFill>
                <a:schemeClr val="tx1">
                  <a:alpha val="100000"/>
                </a:schemeClr>
              </a:solidFill>
              <a:latin typeface="Arial"/>
              <a:ea typeface="微软雅黑"/>
              <a:cs typeface="+mn-cs"/>
            </a:endParaRPr>
          </a:p>
          <a:p>
            <a:pPr marL="305992" lvl="0" indent="-305992" algn="l" defTabSz="457189">
              <a:lnSpc>
                <a:spcPct val="100000"/>
              </a:lnSpc>
              <a:buClr>
                <a:srgbClr val="660874">
                  <a:alpha val="100000"/>
                </a:srgbClr>
              </a:buClr>
              <a:buSzPct val="92000"/>
              <a:buFont typeface="Wingdings 2" panose="05020102010507070707" pitchFamily="18" charset="2"/>
              <a:buChar char=""/>
              <a:defRPr sz="1800">
                <a:solidFill>
                  <a:schemeClr val="tx1">
                    <a:alpha val="100000"/>
                  </a:schemeClr>
                </a:solidFill>
                <a:latin typeface="Arial"/>
                <a:ea typeface="微软雅黑"/>
                <a:cs typeface="+mn-cs"/>
              </a:defRPr>
            </a:pPr>
            <a:r>
              <a:rPr lang="zh-CN" sz="1800" b="0" i="0" u="none" strike="noStrike">
                <a:solidFill>
                  <a:srgbClr val="3D3D3D">
                    <a:alpha val="100000"/>
                  </a:srgbClr>
                </a:solidFill>
                <a:latin typeface="Gill Sans MT"/>
                <a:ea typeface="华文中宋"/>
                <a:cs typeface="+mn-cs"/>
              </a:rPr>
              <a:t>具体事项：电力负荷预测、发电计划、检修计划、接线方式、继电保护等</a:t>
            </a:r>
            <a:endParaRPr sz="1800">
              <a:solidFill>
                <a:schemeClr val="tx1">
                  <a:alpha val="100000"/>
                </a:schemeClr>
              </a:solidFill>
              <a:latin typeface="Arial"/>
              <a:ea typeface="微软雅黑"/>
              <a:cs typeface="+mn-cs"/>
            </a:endParaRPr>
          </a:p>
          <a:p>
            <a:pPr marL="285750" lvl="0" indent="-285750" algn="l" defTabSz="914400">
              <a:lnSpc>
                <a:spcPct val="100000"/>
              </a:lnSpc>
              <a:buFont typeface="Arial" charset="0"/>
              <a:buChar char="•"/>
              <a:defRPr sz="1800">
                <a:solidFill>
                  <a:schemeClr val="tx1">
                    <a:alpha val="100000"/>
                  </a:schemeClr>
                </a:solidFill>
                <a:latin typeface="Arial"/>
                <a:ea typeface="微软雅黑"/>
                <a:cs typeface="+mn-cs"/>
              </a:defRPr>
            </a:pPr>
            <a:endParaRPr sz="1800">
              <a:solidFill>
                <a:schemeClr val="tx1">
                  <a:alpha val="100000"/>
                </a:schemeClr>
              </a:solidFill>
              <a:latin typeface="Microsoft YaHei"/>
              <a:ea typeface="Microsoft YaHei"/>
              <a:cs typeface="+mn-cs"/>
            </a:endParaRPr>
          </a:p>
        </p:txBody>
      </p:sp>
      <p:sp>
        <p:nvSpPr>
          <p:cNvPr id="50" name="矩形: 圆角 25"/>
          <p:cNvSpPr/>
          <p:nvPr/>
        </p:nvSpPr>
        <p:spPr>
          <a:xfrm>
            <a:off x="2148523" y="1123950"/>
            <a:ext cx="1856217" cy="368935"/>
          </a:xfrm>
          <a:prstGeom prst="roundRect">
            <a:avLst>
              <a:gd name="adj" fmla="val 50000"/>
            </a:avLst>
          </a:prstGeom>
          <a:solidFill>
            <a:schemeClr val="bg1"/>
          </a:solidFill>
          <a:ln w="12700">
            <a:solidFill>
              <a:schemeClr val="tx2">
                <a:alpha val="100000"/>
              </a:schemeClr>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lvl="0" algn="ctr" defTabSz="914400">
              <a:lnSpc>
                <a:spcPct val="100000"/>
              </a:lnSpc>
              <a:defRPr sz="1800">
                <a:solidFill>
                  <a:schemeClr val="tx1">
                    <a:alpha val="100000"/>
                  </a:schemeClr>
                </a:solidFill>
                <a:latin typeface="Arial"/>
                <a:ea typeface="微软雅黑"/>
                <a:cs typeface="+mn-cs"/>
              </a:defRPr>
            </a:pPr>
            <a:r>
              <a:rPr lang="en-US" sz="2000" b="1" i="0" u="none" strike="noStrike">
                <a:solidFill>
                  <a:schemeClr val="tx1">
                    <a:alpha val="100000"/>
                  </a:schemeClr>
                </a:solidFill>
                <a:latin typeface="微软雅黑"/>
                <a:ea typeface="微软雅黑"/>
                <a:cs typeface="+mn-cs"/>
                <a:sym typeface="Times New Roman"/>
              </a:rPr>
              <a:t>正常运行方式</a:t>
            </a:r>
            <a:endParaRPr/>
          </a:p>
        </p:txBody>
      </p:sp>
      <p:sp>
        <p:nvSpPr>
          <p:cNvPr id="51" name="矩形: 圆角 25"/>
          <p:cNvSpPr/>
          <p:nvPr/>
        </p:nvSpPr>
        <p:spPr>
          <a:xfrm>
            <a:off x="4180697" y="1123950"/>
            <a:ext cx="1856217" cy="368935"/>
          </a:xfrm>
          <a:prstGeom prst="roundRect">
            <a:avLst>
              <a:gd name="adj" fmla="val 50000"/>
            </a:avLst>
          </a:prstGeom>
          <a:solidFill>
            <a:srgbClr val="A882B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lvl="0" algn="ctr" defTabSz="914400">
              <a:lnSpc>
                <a:spcPct val="100000"/>
              </a:lnSpc>
              <a:defRPr sz="1800">
                <a:solidFill>
                  <a:schemeClr val="tx1">
                    <a:alpha val="100000"/>
                  </a:schemeClr>
                </a:solidFill>
                <a:latin typeface="Arial"/>
                <a:ea typeface="微软雅黑"/>
                <a:cs typeface="+mn-cs"/>
              </a:defRPr>
            </a:pPr>
            <a:r>
              <a:rPr lang="en-US" sz="2000" b="1" i="0" u="none" strike="noStrike">
                <a:solidFill>
                  <a:schemeClr val="bg2">
                    <a:lumMod val="90000"/>
                    <a:alpha val="100000"/>
                  </a:schemeClr>
                </a:solidFill>
                <a:latin typeface="微软雅黑"/>
                <a:ea typeface="微软雅黑"/>
                <a:cs typeface="+mn-cs"/>
                <a:sym typeface="Times New Roman"/>
              </a:rPr>
              <a:t>检修运行方式</a:t>
            </a:r>
            <a:endParaRPr/>
          </a:p>
        </p:txBody>
      </p:sp>
      <p:sp>
        <p:nvSpPr>
          <p:cNvPr id="52" name="矩形: 圆角 25"/>
          <p:cNvSpPr/>
          <p:nvPr/>
        </p:nvSpPr>
        <p:spPr>
          <a:xfrm>
            <a:off x="6212871" y="1123950"/>
            <a:ext cx="2991746" cy="368935"/>
          </a:xfrm>
          <a:prstGeom prst="roundRect">
            <a:avLst>
              <a:gd name="adj" fmla="val 50000"/>
            </a:avLst>
          </a:prstGeom>
          <a:solidFill>
            <a:srgbClr val="A882B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lvl="0" algn="ctr" defTabSz="914400">
              <a:lnSpc>
                <a:spcPct val="100000"/>
              </a:lnSpc>
              <a:defRPr sz="1800">
                <a:solidFill>
                  <a:schemeClr val="tx1">
                    <a:alpha val="100000"/>
                  </a:schemeClr>
                </a:solidFill>
                <a:latin typeface="Arial"/>
                <a:ea typeface="微软雅黑"/>
                <a:cs typeface="+mn-cs"/>
              </a:defRPr>
            </a:pPr>
            <a:r>
              <a:rPr lang="en-US" sz="2000" b="1" i="0" u="none" strike="noStrike">
                <a:solidFill>
                  <a:schemeClr val="bg2">
                    <a:lumMod val="90000"/>
                    <a:alpha val="100000"/>
                  </a:schemeClr>
                </a:solidFill>
                <a:latin typeface="微软雅黑"/>
                <a:ea typeface="微软雅黑"/>
                <a:cs typeface="+mn-cs"/>
                <a:sym typeface="Times New Roman"/>
              </a:rPr>
              <a:t>事故及事故后运行方式</a:t>
            </a:r>
            <a:endParaRPr/>
          </a:p>
        </p:txBody>
      </p:sp>
    </p:spTree>
  </p:cSld>
  <p:clrMapOvr>
    <a:masterClrMapping/>
  </p:clrMapOvr>
</p:sld>
</file>

<file path=ppt/theme/theme1.xml><?xml version="1.0" encoding="utf-8"?>
<a:theme xmlns:a="http://schemas.openxmlformats.org/drawingml/2006/main" name="WPS">
  <a:themeElements>
    <a:clrScheme name="WPS">
      <a:dk1>
        <a:sysClr val="windowText" lastClr="000000"/>
      </a:dk1>
      <a:lt1>
        <a:sysClr val="window" lastClr="FFFFFF"/>
      </a:lt1>
      <a:dk2>
        <a:srgbClr val="0F1423"/>
      </a:dk2>
      <a:lt2>
        <a:srgbClr val="FFFFFF"/>
      </a:lt2>
      <a:accent1>
        <a:srgbClr val="4874CB"/>
      </a:accent1>
      <a:accent2>
        <a:srgbClr val="EE822F"/>
      </a:accent2>
      <a:accent3>
        <a:srgbClr val="F2BA02"/>
      </a:accent3>
      <a:accent4>
        <a:srgbClr val="75BD42"/>
      </a:accent4>
      <a:accent5>
        <a:srgbClr val="30C0B4"/>
      </a:accent5>
      <a:accent6>
        <a:srgbClr val="E54C5E"/>
      </a:accent6>
      <a:hlink>
        <a:srgbClr val="0026E5"/>
      </a:hlink>
      <a:folHlink>
        <a:srgbClr val="7E1FAD"/>
      </a:folHlink>
    </a:clrScheme>
    <a:fontScheme name="WPS">
      <a:majorFont>
        <a:latin typeface="Arial"/>
        <a:ea typeface="微软雅黑"/>
        <a:cs typeface=""/>
      </a:majorFont>
      <a:minorFont>
        <a:latin typeface="Arial"/>
        <a:ea typeface="微软雅黑"/>
        <a:cs typeface=""/>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ppt/theme/theme2.xml><?xml version="1.0" encoding="utf-8"?>
<a:theme xmlns:a="http://schemas.openxmlformats.org/drawingml/2006/main" name="清华简约主题-留边-16:9">
  <a:themeElements>
    <a:clrScheme name="清华紫主题">
      <a:dk1>
        <a:srgbClr val="000000"/>
      </a:dk1>
      <a:lt1>
        <a:srgbClr val="FFFFFF"/>
      </a:lt1>
      <a:dk2>
        <a:srgbClr val="3D3D3D"/>
      </a:dk2>
      <a:lt2>
        <a:srgbClr val="EBEBEB"/>
      </a:lt2>
      <a:accent1>
        <a:srgbClr val="660874"/>
      </a:accent1>
      <a:accent2>
        <a:srgbClr val="660874"/>
      </a:accent2>
      <a:accent3>
        <a:srgbClr val="E6C46D"/>
      </a:accent3>
      <a:accent4>
        <a:srgbClr val="969FA7"/>
      </a:accent4>
      <a:accent5>
        <a:srgbClr val="A9C37C"/>
      </a:accent5>
      <a:accent6>
        <a:srgbClr val="5A8071"/>
      </a:accent6>
      <a:hlink>
        <a:srgbClr val="007698"/>
      </a:hlink>
      <a:folHlink>
        <a:srgbClr val="43064C"/>
      </a:folHlink>
    </a:clrScheme>
    <a:fontScheme name="红利">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红利">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theme>
</file>

<file path=ppt/theme/theme3.xml><?xml version="1.0" encoding="utf-8"?>
<a:theme xmlns:a="http://schemas.openxmlformats.org/drawingml/2006/main" name="清华简约主题-留边-16:9">
  <a:themeElements>
    <a:clrScheme name="清华紫主题">
      <a:dk1>
        <a:srgbClr val="000000"/>
      </a:dk1>
      <a:lt1>
        <a:srgbClr val="FFFFFF"/>
      </a:lt1>
      <a:dk2>
        <a:srgbClr val="3D3D3D"/>
      </a:dk2>
      <a:lt2>
        <a:srgbClr val="EBEBEB"/>
      </a:lt2>
      <a:accent1>
        <a:srgbClr val="660874"/>
      </a:accent1>
      <a:accent2>
        <a:srgbClr val="660874"/>
      </a:accent2>
      <a:accent3>
        <a:srgbClr val="E6C46D"/>
      </a:accent3>
      <a:accent4>
        <a:srgbClr val="969FA7"/>
      </a:accent4>
      <a:accent5>
        <a:srgbClr val="A9C37C"/>
      </a:accent5>
      <a:accent6>
        <a:srgbClr val="5A8071"/>
      </a:accent6>
      <a:hlink>
        <a:srgbClr val="007698"/>
      </a:hlink>
      <a:folHlink>
        <a:srgbClr val="43064C"/>
      </a:folHlink>
    </a:clrScheme>
    <a:fontScheme name="红利">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红利">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theme>
</file>

<file path=ppt/theme/theme4.xml><?xml version="1.0" encoding="utf-8"?>
<a:theme xmlns:a="http://schemas.openxmlformats.org/drawingml/2006/main" name="清华简约主题-留边-16:9">
  <a:themeElements>
    <a:clrScheme name="清华紫主题">
      <a:dk1>
        <a:srgbClr val="000000"/>
      </a:dk1>
      <a:lt1>
        <a:srgbClr val="FFFFFF"/>
      </a:lt1>
      <a:dk2>
        <a:srgbClr val="3D3D3D"/>
      </a:dk2>
      <a:lt2>
        <a:srgbClr val="EBEBEB"/>
      </a:lt2>
      <a:accent1>
        <a:srgbClr val="660874"/>
      </a:accent1>
      <a:accent2>
        <a:srgbClr val="660874"/>
      </a:accent2>
      <a:accent3>
        <a:srgbClr val="E6C46D"/>
      </a:accent3>
      <a:accent4>
        <a:srgbClr val="969FA7"/>
      </a:accent4>
      <a:accent5>
        <a:srgbClr val="A9C37C"/>
      </a:accent5>
      <a:accent6>
        <a:srgbClr val="5A8071"/>
      </a:accent6>
      <a:hlink>
        <a:srgbClr val="007698"/>
      </a:hlink>
      <a:folHlink>
        <a:srgbClr val="43064C"/>
      </a:folHlink>
    </a:clrScheme>
    <a:fontScheme name="红利">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红利">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theme>
</file>

<file path=ppt/theme/theme5.xml><?xml version="1.0" encoding="utf-8"?>
<a:theme xmlns:a="http://schemas.openxmlformats.org/drawingml/2006/main" name="WPS">
  <a:themeElements>
    <a:clrScheme name="WPS">
      <a:dk1>
        <a:sysClr val="windowText" lastClr="000000"/>
      </a:dk1>
      <a:lt1>
        <a:sysClr val="window" lastClr="FFFFFF"/>
      </a:lt1>
      <a:dk2>
        <a:srgbClr val="0F1423"/>
      </a:dk2>
      <a:lt2>
        <a:srgbClr val="FFFFFF"/>
      </a:lt2>
      <a:accent1>
        <a:srgbClr val="4874CB"/>
      </a:accent1>
      <a:accent2>
        <a:srgbClr val="EE822F"/>
      </a:accent2>
      <a:accent3>
        <a:srgbClr val="F2BA02"/>
      </a:accent3>
      <a:accent4>
        <a:srgbClr val="75BD42"/>
      </a:accent4>
      <a:accent5>
        <a:srgbClr val="30C0B4"/>
      </a:accent5>
      <a:accent6>
        <a:srgbClr val="E54C5E"/>
      </a:accent6>
      <a:hlink>
        <a:srgbClr val="0026E5"/>
      </a:hlink>
      <a:folHlink>
        <a:srgbClr val="7E1FAD"/>
      </a:folHlink>
    </a:clrScheme>
    <a:fontScheme name="WPS">
      <a:majorFont>
        <a:latin typeface="Arial"/>
        <a:ea typeface="微软雅黑"/>
        <a:cs typeface=""/>
      </a:majorFont>
      <a:minorFont>
        <a:latin typeface="Arial"/>
        <a:ea typeface="微软雅黑"/>
        <a:cs typeface=""/>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ppt/theme/theme6.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2690</Words>
  <Application>Microsoft Office PowerPoint</Application>
  <PresentationFormat>寬螢幕</PresentationFormat>
  <Paragraphs>362</Paragraphs>
  <Slides>30</Slides>
  <Notes>23</Notes>
  <HiddenSlides>0</HiddenSlides>
  <MMClips>0</MMClips>
  <ScaleCrop>false</ScaleCrop>
  <HeadingPairs>
    <vt:vector size="6" baseType="variant">
      <vt:variant>
        <vt:lpstr>使用字型</vt:lpstr>
      </vt:variant>
      <vt:variant>
        <vt:i4>11</vt:i4>
      </vt:variant>
      <vt:variant>
        <vt:lpstr>佈景主題</vt:lpstr>
      </vt:variant>
      <vt:variant>
        <vt:i4>5</vt:i4>
      </vt:variant>
      <vt:variant>
        <vt:lpstr>投影片標題</vt:lpstr>
      </vt:variant>
      <vt:variant>
        <vt:i4>30</vt:i4>
      </vt:variant>
    </vt:vector>
  </HeadingPairs>
  <TitlesOfParts>
    <vt:vector size="46" baseType="lpstr">
      <vt:lpstr>等线</vt:lpstr>
      <vt:lpstr>HelveticaExt-Normal</vt:lpstr>
      <vt:lpstr>Microsoft YaHei</vt:lpstr>
      <vt:lpstr>Microsoft YaHei</vt:lpstr>
      <vt:lpstr>华文楷体</vt:lpstr>
      <vt:lpstr>Arial</vt:lpstr>
      <vt:lpstr>Arial Black</vt:lpstr>
      <vt:lpstr>Calibri</vt:lpstr>
      <vt:lpstr>Gill Sans MT</vt:lpstr>
      <vt:lpstr>Wingdings</vt:lpstr>
      <vt:lpstr>Wingdings 2</vt:lpstr>
      <vt:lpstr>WPS</vt:lpstr>
      <vt:lpstr>清华简约主题-留边-16:9</vt:lpstr>
      <vt:lpstr>清华简约主题-留边-16:9</vt:lpstr>
      <vt:lpstr>清华简约主题-留边-16:9</vt:lpstr>
      <vt:lpstr>WPS</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晨聰 吳</cp:lastModifiedBy>
  <cp:revision>7</cp:revision>
  <dcterms:created xsi:type="dcterms:W3CDTF">2024-10-18T07:57:06Z</dcterms:created>
  <dcterms:modified xsi:type="dcterms:W3CDTF">2024-10-21T11:29:57Z</dcterms:modified>
</cp:coreProperties>
</file>